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AF705-BE3E-4148-A75A-7DF11EA20650}" v="229" dt="2022-01-01T09:56:24.349"/>
    <p1510:client id="{8BECB92A-041D-0AA5-F05F-6F8BC7651E38}" v="2" dt="2022-01-01T12:23:12.190"/>
    <p1510:client id="{D85E04FE-5C93-65D0-D4B6-CA81F90EB90E}" v="478" dt="2022-01-01T11:28:20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AE350-04C0-4E6D-9BE2-CFE9E337FC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BA99337-3155-4699-ADAB-1CADB64CB4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explore various areas under signal processing such as modulation, demodulation, designing of filters, and spectral analysis.</a:t>
          </a:r>
        </a:p>
      </dgm:t>
    </dgm:pt>
    <dgm:pt modelId="{171490C0-E0C0-4183-8946-ADA5A24FE086}" type="parTrans" cxnId="{085B988C-BFE0-48C7-A36E-68FE7CA3316D}">
      <dgm:prSet/>
      <dgm:spPr/>
      <dgm:t>
        <a:bodyPr/>
        <a:lstStyle/>
        <a:p>
          <a:endParaRPr lang="en-US"/>
        </a:p>
      </dgm:t>
    </dgm:pt>
    <dgm:pt modelId="{D37EAB4C-BA49-41B9-9A7B-440D8B5C4308}" type="sibTrans" cxnId="{085B988C-BFE0-48C7-A36E-68FE7CA3316D}">
      <dgm:prSet/>
      <dgm:spPr/>
      <dgm:t>
        <a:bodyPr/>
        <a:lstStyle/>
        <a:p>
          <a:endParaRPr lang="en-US"/>
        </a:p>
      </dgm:t>
    </dgm:pt>
    <dgm:pt modelId="{4532859B-4301-4246-9152-12542CF0B4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portray a real-world scenario of a communication or transmission system.</a:t>
          </a:r>
        </a:p>
      </dgm:t>
    </dgm:pt>
    <dgm:pt modelId="{BBCDE082-471D-41E7-A755-70326E5D0A72}" type="parTrans" cxnId="{70233AEE-4C0D-4241-94FE-4288FBCD091B}">
      <dgm:prSet/>
      <dgm:spPr/>
      <dgm:t>
        <a:bodyPr/>
        <a:lstStyle/>
        <a:p>
          <a:endParaRPr lang="en-US"/>
        </a:p>
      </dgm:t>
    </dgm:pt>
    <dgm:pt modelId="{612501B4-1B6E-40DC-9579-D50C709DCFA8}" type="sibTrans" cxnId="{70233AEE-4C0D-4241-94FE-4288FBCD091B}">
      <dgm:prSet/>
      <dgm:spPr/>
      <dgm:t>
        <a:bodyPr/>
        <a:lstStyle/>
        <a:p>
          <a:endParaRPr lang="en-US"/>
        </a:p>
      </dgm:t>
    </dgm:pt>
    <dgm:pt modelId="{CA92303C-7A14-4F27-88BF-E42EF1F36D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also emphasize or detect components of interest in a sound signal.</a:t>
          </a:r>
        </a:p>
      </dgm:t>
    </dgm:pt>
    <dgm:pt modelId="{2C1B4C0E-EC19-43F1-BD05-8D72179615DD}" type="parTrans" cxnId="{327B4903-0125-4844-89CE-944C034CDBA1}">
      <dgm:prSet/>
      <dgm:spPr/>
      <dgm:t>
        <a:bodyPr/>
        <a:lstStyle/>
        <a:p>
          <a:endParaRPr lang="en-US"/>
        </a:p>
      </dgm:t>
    </dgm:pt>
    <dgm:pt modelId="{B7E6818D-73BB-4809-8AE0-A80E9BE8E95A}" type="sibTrans" cxnId="{327B4903-0125-4844-89CE-944C034CDBA1}">
      <dgm:prSet/>
      <dgm:spPr/>
      <dgm:t>
        <a:bodyPr/>
        <a:lstStyle/>
        <a:p>
          <a:endParaRPr lang="en-US"/>
        </a:p>
      </dgm:t>
    </dgm:pt>
    <dgm:pt modelId="{626F6660-B4AF-4012-89FB-08FD21B0AF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are informed of various mathematical and computational algorithms to provide for efficient transmission and quality communication.</a:t>
          </a:r>
        </a:p>
      </dgm:t>
    </dgm:pt>
    <dgm:pt modelId="{58016C77-000F-45A3-B686-807AD17C92D2}" type="parTrans" cxnId="{A1A023F8-6A52-410C-8F6C-7FB625DE3C83}">
      <dgm:prSet/>
      <dgm:spPr/>
      <dgm:t>
        <a:bodyPr/>
        <a:lstStyle/>
        <a:p>
          <a:endParaRPr lang="en-US"/>
        </a:p>
      </dgm:t>
    </dgm:pt>
    <dgm:pt modelId="{6E55039E-06AA-42B5-943F-71E9C0B9218D}" type="sibTrans" cxnId="{A1A023F8-6A52-410C-8F6C-7FB625DE3C83}">
      <dgm:prSet/>
      <dgm:spPr/>
      <dgm:t>
        <a:bodyPr/>
        <a:lstStyle/>
        <a:p>
          <a:endParaRPr lang="en-US"/>
        </a:p>
      </dgm:t>
    </dgm:pt>
    <dgm:pt modelId="{B7B9C16B-3D9B-49A7-8FD2-7D7D8BA6A39B}" type="pres">
      <dgm:prSet presAssocID="{175AE350-04C0-4E6D-9BE2-CFE9E337FC3F}" presName="root" presStyleCnt="0">
        <dgm:presLayoutVars>
          <dgm:dir/>
          <dgm:resizeHandles val="exact"/>
        </dgm:presLayoutVars>
      </dgm:prSet>
      <dgm:spPr/>
    </dgm:pt>
    <dgm:pt modelId="{DCB81DE5-A142-4EE8-98F8-7A8C6B9F502A}" type="pres">
      <dgm:prSet presAssocID="{FBA99337-3155-4699-ADAB-1CADB64CB4FE}" presName="compNode" presStyleCnt="0"/>
      <dgm:spPr/>
    </dgm:pt>
    <dgm:pt modelId="{7F8115D6-2A91-4F99-8B9B-847461916054}" type="pres">
      <dgm:prSet presAssocID="{FBA99337-3155-4699-ADAB-1CADB64CB4FE}" presName="bgRect" presStyleLbl="bgShp" presStyleIdx="0" presStyleCnt="4"/>
      <dgm:spPr/>
    </dgm:pt>
    <dgm:pt modelId="{3DC19D3D-2DA3-446A-A1B5-CE786CA8E203}" type="pres">
      <dgm:prSet presAssocID="{FBA99337-3155-4699-ADAB-1CADB64CB4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9DAA7AD-1E85-4FCD-A63B-399D1AA34DD6}" type="pres">
      <dgm:prSet presAssocID="{FBA99337-3155-4699-ADAB-1CADB64CB4FE}" presName="spaceRect" presStyleCnt="0"/>
      <dgm:spPr/>
    </dgm:pt>
    <dgm:pt modelId="{EA97EFD0-9966-4F15-B8AB-1CDE9074A6EC}" type="pres">
      <dgm:prSet presAssocID="{FBA99337-3155-4699-ADAB-1CADB64CB4FE}" presName="parTx" presStyleLbl="revTx" presStyleIdx="0" presStyleCnt="4">
        <dgm:presLayoutVars>
          <dgm:chMax val="0"/>
          <dgm:chPref val="0"/>
        </dgm:presLayoutVars>
      </dgm:prSet>
      <dgm:spPr/>
    </dgm:pt>
    <dgm:pt modelId="{C50416DA-958E-4B6B-AD9D-7253EAB19C2E}" type="pres">
      <dgm:prSet presAssocID="{D37EAB4C-BA49-41B9-9A7B-440D8B5C4308}" presName="sibTrans" presStyleCnt="0"/>
      <dgm:spPr/>
    </dgm:pt>
    <dgm:pt modelId="{6868EDD4-558F-4CE4-B10E-317B802E7D82}" type="pres">
      <dgm:prSet presAssocID="{4532859B-4301-4246-9152-12542CF0B4AC}" presName="compNode" presStyleCnt="0"/>
      <dgm:spPr/>
    </dgm:pt>
    <dgm:pt modelId="{AA32CCDF-2D08-496F-9FE0-3BD45CC0A002}" type="pres">
      <dgm:prSet presAssocID="{4532859B-4301-4246-9152-12542CF0B4AC}" presName="bgRect" presStyleLbl="bgShp" presStyleIdx="1" presStyleCnt="4"/>
      <dgm:spPr/>
    </dgm:pt>
    <dgm:pt modelId="{3EED79D9-2135-467A-B6D2-C4C4A2E6B662}" type="pres">
      <dgm:prSet presAssocID="{4532859B-4301-4246-9152-12542CF0B4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5DEA5A31-21C7-4A68-9E0B-72699EE350A8}" type="pres">
      <dgm:prSet presAssocID="{4532859B-4301-4246-9152-12542CF0B4AC}" presName="spaceRect" presStyleCnt="0"/>
      <dgm:spPr/>
    </dgm:pt>
    <dgm:pt modelId="{66D97CCA-7687-4F04-BEE4-336E5EBAFFD4}" type="pres">
      <dgm:prSet presAssocID="{4532859B-4301-4246-9152-12542CF0B4AC}" presName="parTx" presStyleLbl="revTx" presStyleIdx="1" presStyleCnt="4">
        <dgm:presLayoutVars>
          <dgm:chMax val="0"/>
          <dgm:chPref val="0"/>
        </dgm:presLayoutVars>
      </dgm:prSet>
      <dgm:spPr/>
    </dgm:pt>
    <dgm:pt modelId="{C3E9A0A6-3199-4B3D-8A96-51B6CFDF77CD}" type="pres">
      <dgm:prSet presAssocID="{612501B4-1B6E-40DC-9579-D50C709DCFA8}" presName="sibTrans" presStyleCnt="0"/>
      <dgm:spPr/>
    </dgm:pt>
    <dgm:pt modelId="{2EEF5F51-FEF3-4ED0-BCE5-69FB376817F7}" type="pres">
      <dgm:prSet presAssocID="{CA92303C-7A14-4F27-88BF-E42EF1F36DBA}" presName="compNode" presStyleCnt="0"/>
      <dgm:spPr/>
    </dgm:pt>
    <dgm:pt modelId="{C6C5707A-53A7-450C-B929-9959713A78D7}" type="pres">
      <dgm:prSet presAssocID="{CA92303C-7A14-4F27-88BF-E42EF1F36DBA}" presName="bgRect" presStyleLbl="bgShp" presStyleIdx="2" presStyleCnt="4"/>
      <dgm:spPr/>
    </dgm:pt>
    <dgm:pt modelId="{56414F3C-316C-4D41-B4C8-1CAFCA48F0D7}" type="pres">
      <dgm:prSet presAssocID="{CA92303C-7A14-4F27-88BF-E42EF1F36D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ABE522F7-3D1B-41B9-B1BF-95D722162D7C}" type="pres">
      <dgm:prSet presAssocID="{CA92303C-7A14-4F27-88BF-E42EF1F36DBA}" presName="spaceRect" presStyleCnt="0"/>
      <dgm:spPr/>
    </dgm:pt>
    <dgm:pt modelId="{8C05F67F-50E1-4756-A943-C6AC623D5872}" type="pres">
      <dgm:prSet presAssocID="{CA92303C-7A14-4F27-88BF-E42EF1F36DBA}" presName="parTx" presStyleLbl="revTx" presStyleIdx="2" presStyleCnt="4">
        <dgm:presLayoutVars>
          <dgm:chMax val="0"/>
          <dgm:chPref val="0"/>
        </dgm:presLayoutVars>
      </dgm:prSet>
      <dgm:spPr/>
    </dgm:pt>
    <dgm:pt modelId="{FFEDDB41-2278-41F9-ABF9-0989B70BC725}" type="pres">
      <dgm:prSet presAssocID="{B7E6818D-73BB-4809-8AE0-A80E9BE8E95A}" presName="sibTrans" presStyleCnt="0"/>
      <dgm:spPr/>
    </dgm:pt>
    <dgm:pt modelId="{DD78AE79-6F58-40F0-B117-EC56D7FE1691}" type="pres">
      <dgm:prSet presAssocID="{626F6660-B4AF-4012-89FB-08FD21B0AFB3}" presName="compNode" presStyleCnt="0"/>
      <dgm:spPr/>
    </dgm:pt>
    <dgm:pt modelId="{BA8A9EFD-D28D-4C3D-B987-738AE58FC01A}" type="pres">
      <dgm:prSet presAssocID="{626F6660-B4AF-4012-89FB-08FD21B0AFB3}" presName="bgRect" presStyleLbl="bgShp" presStyleIdx="3" presStyleCnt="4"/>
      <dgm:spPr/>
    </dgm:pt>
    <dgm:pt modelId="{04984C3E-5878-4F6D-B741-E3ACC861DE98}" type="pres">
      <dgm:prSet presAssocID="{626F6660-B4AF-4012-89FB-08FD21B0AF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EAA201B-133C-4815-A095-718DCC41BE4D}" type="pres">
      <dgm:prSet presAssocID="{626F6660-B4AF-4012-89FB-08FD21B0AFB3}" presName="spaceRect" presStyleCnt="0"/>
      <dgm:spPr/>
    </dgm:pt>
    <dgm:pt modelId="{D3A88744-D711-4FA0-B142-FA06719F6605}" type="pres">
      <dgm:prSet presAssocID="{626F6660-B4AF-4012-89FB-08FD21B0AFB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27B4903-0125-4844-89CE-944C034CDBA1}" srcId="{175AE350-04C0-4E6D-9BE2-CFE9E337FC3F}" destId="{CA92303C-7A14-4F27-88BF-E42EF1F36DBA}" srcOrd="2" destOrd="0" parTransId="{2C1B4C0E-EC19-43F1-BD05-8D72179615DD}" sibTransId="{B7E6818D-73BB-4809-8AE0-A80E9BE8E95A}"/>
    <dgm:cxn modelId="{58A55465-D8E1-4645-B924-490A2B53FE6E}" type="presOf" srcId="{626F6660-B4AF-4012-89FB-08FD21B0AFB3}" destId="{D3A88744-D711-4FA0-B142-FA06719F6605}" srcOrd="0" destOrd="0" presId="urn:microsoft.com/office/officeart/2018/2/layout/IconVerticalSolidList"/>
    <dgm:cxn modelId="{085B988C-BFE0-48C7-A36E-68FE7CA3316D}" srcId="{175AE350-04C0-4E6D-9BE2-CFE9E337FC3F}" destId="{FBA99337-3155-4699-ADAB-1CADB64CB4FE}" srcOrd="0" destOrd="0" parTransId="{171490C0-E0C0-4183-8946-ADA5A24FE086}" sibTransId="{D37EAB4C-BA49-41B9-9A7B-440D8B5C4308}"/>
    <dgm:cxn modelId="{779576A3-2971-4424-8AA0-CE3B6BD7DA81}" type="presOf" srcId="{CA92303C-7A14-4F27-88BF-E42EF1F36DBA}" destId="{8C05F67F-50E1-4756-A943-C6AC623D5872}" srcOrd="0" destOrd="0" presId="urn:microsoft.com/office/officeart/2018/2/layout/IconVerticalSolidList"/>
    <dgm:cxn modelId="{B8D7FCAF-31D4-4C27-AE61-91D45E5B07DA}" type="presOf" srcId="{175AE350-04C0-4E6D-9BE2-CFE9E337FC3F}" destId="{B7B9C16B-3D9B-49A7-8FD2-7D7D8BA6A39B}" srcOrd="0" destOrd="0" presId="urn:microsoft.com/office/officeart/2018/2/layout/IconVerticalSolidList"/>
    <dgm:cxn modelId="{9C4654B9-F232-435B-84D4-4C87B7F77859}" type="presOf" srcId="{4532859B-4301-4246-9152-12542CF0B4AC}" destId="{66D97CCA-7687-4F04-BEE4-336E5EBAFFD4}" srcOrd="0" destOrd="0" presId="urn:microsoft.com/office/officeart/2018/2/layout/IconVerticalSolidList"/>
    <dgm:cxn modelId="{A5EB89BC-3BA6-4D3C-8033-4ED473009615}" type="presOf" srcId="{FBA99337-3155-4699-ADAB-1CADB64CB4FE}" destId="{EA97EFD0-9966-4F15-B8AB-1CDE9074A6EC}" srcOrd="0" destOrd="0" presId="urn:microsoft.com/office/officeart/2018/2/layout/IconVerticalSolidList"/>
    <dgm:cxn modelId="{70233AEE-4C0D-4241-94FE-4288FBCD091B}" srcId="{175AE350-04C0-4E6D-9BE2-CFE9E337FC3F}" destId="{4532859B-4301-4246-9152-12542CF0B4AC}" srcOrd="1" destOrd="0" parTransId="{BBCDE082-471D-41E7-A755-70326E5D0A72}" sibTransId="{612501B4-1B6E-40DC-9579-D50C709DCFA8}"/>
    <dgm:cxn modelId="{A1A023F8-6A52-410C-8F6C-7FB625DE3C83}" srcId="{175AE350-04C0-4E6D-9BE2-CFE9E337FC3F}" destId="{626F6660-B4AF-4012-89FB-08FD21B0AFB3}" srcOrd="3" destOrd="0" parTransId="{58016C77-000F-45A3-B686-807AD17C92D2}" sibTransId="{6E55039E-06AA-42B5-943F-71E9C0B9218D}"/>
    <dgm:cxn modelId="{1966C72F-2C52-46F1-A893-626A098134D4}" type="presParOf" srcId="{B7B9C16B-3D9B-49A7-8FD2-7D7D8BA6A39B}" destId="{DCB81DE5-A142-4EE8-98F8-7A8C6B9F502A}" srcOrd="0" destOrd="0" presId="urn:microsoft.com/office/officeart/2018/2/layout/IconVerticalSolidList"/>
    <dgm:cxn modelId="{C774CF32-CE00-49E6-90E0-4E9F70074D4C}" type="presParOf" srcId="{DCB81DE5-A142-4EE8-98F8-7A8C6B9F502A}" destId="{7F8115D6-2A91-4F99-8B9B-847461916054}" srcOrd="0" destOrd="0" presId="urn:microsoft.com/office/officeart/2018/2/layout/IconVerticalSolidList"/>
    <dgm:cxn modelId="{AA8EB12C-0C60-490B-85C0-695657D00463}" type="presParOf" srcId="{DCB81DE5-A142-4EE8-98F8-7A8C6B9F502A}" destId="{3DC19D3D-2DA3-446A-A1B5-CE786CA8E203}" srcOrd="1" destOrd="0" presId="urn:microsoft.com/office/officeart/2018/2/layout/IconVerticalSolidList"/>
    <dgm:cxn modelId="{0B7A9A92-1FDA-4FFD-9ADA-2CDEB303E86A}" type="presParOf" srcId="{DCB81DE5-A142-4EE8-98F8-7A8C6B9F502A}" destId="{39DAA7AD-1E85-4FCD-A63B-399D1AA34DD6}" srcOrd="2" destOrd="0" presId="urn:microsoft.com/office/officeart/2018/2/layout/IconVerticalSolidList"/>
    <dgm:cxn modelId="{84AF02FA-5C94-4A0D-AE6B-391A06107F86}" type="presParOf" srcId="{DCB81DE5-A142-4EE8-98F8-7A8C6B9F502A}" destId="{EA97EFD0-9966-4F15-B8AB-1CDE9074A6EC}" srcOrd="3" destOrd="0" presId="urn:microsoft.com/office/officeart/2018/2/layout/IconVerticalSolidList"/>
    <dgm:cxn modelId="{ADAD88B0-49B7-4F43-AE08-D860204762C3}" type="presParOf" srcId="{B7B9C16B-3D9B-49A7-8FD2-7D7D8BA6A39B}" destId="{C50416DA-958E-4B6B-AD9D-7253EAB19C2E}" srcOrd="1" destOrd="0" presId="urn:microsoft.com/office/officeart/2018/2/layout/IconVerticalSolidList"/>
    <dgm:cxn modelId="{B9F696C8-7FE1-40C1-B63A-C35A8A0A478C}" type="presParOf" srcId="{B7B9C16B-3D9B-49A7-8FD2-7D7D8BA6A39B}" destId="{6868EDD4-558F-4CE4-B10E-317B802E7D82}" srcOrd="2" destOrd="0" presId="urn:microsoft.com/office/officeart/2018/2/layout/IconVerticalSolidList"/>
    <dgm:cxn modelId="{FAE7B08B-D541-452B-8900-8B9420A55BE1}" type="presParOf" srcId="{6868EDD4-558F-4CE4-B10E-317B802E7D82}" destId="{AA32CCDF-2D08-496F-9FE0-3BD45CC0A002}" srcOrd="0" destOrd="0" presId="urn:microsoft.com/office/officeart/2018/2/layout/IconVerticalSolidList"/>
    <dgm:cxn modelId="{FA4491AC-84A2-4AE3-9576-DADF1A200259}" type="presParOf" srcId="{6868EDD4-558F-4CE4-B10E-317B802E7D82}" destId="{3EED79D9-2135-467A-B6D2-C4C4A2E6B662}" srcOrd="1" destOrd="0" presId="urn:microsoft.com/office/officeart/2018/2/layout/IconVerticalSolidList"/>
    <dgm:cxn modelId="{F988F94E-AC5D-42AD-8F54-1D60A89A71AD}" type="presParOf" srcId="{6868EDD4-558F-4CE4-B10E-317B802E7D82}" destId="{5DEA5A31-21C7-4A68-9E0B-72699EE350A8}" srcOrd="2" destOrd="0" presId="urn:microsoft.com/office/officeart/2018/2/layout/IconVerticalSolidList"/>
    <dgm:cxn modelId="{69073BE9-28B6-47DC-BD64-C3D73D94544C}" type="presParOf" srcId="{6868EDD4-558F-4CE4-B10E-317B802E7D82}" destId="{66D97CCA-7687-4F04-BEE4-336E5EBAFFD4}" srcOrd="3" destOrd="0" presId="urn:microsoft.com/office/officeart/2018/2/layout/IconVerticalSolidList"/>
    <dgm:cxn modelId="{ACCE3D13-89CC-40BE-A113-23CA434457C6}" type="presParOf" srcId="{B7B9C16B-3D9B-49A7-8FD2-7D7D8BA6A39B}" destId="{C3E9A0A6-3199-4B3D-8A96-51B6CFDF77CD}" srcOrd="3" destOrd="0" presId="urn:microsoft.com/office/officeart/2018/2/layout/IconVerticalSolidList"/>
    <dgm:cxn modelId="{BB8969D1-8233-4B6C-B6C5-36C0769EA1EB}" type="presParOf" srcId="{B7B9C16B-3D9B-49A7-8FD2-7D7D8BA6A39B}" destId="{2EEF5F51-FEF3-4ED0-BCE5-69FB376817F7}" srcOrd="4" destOrd="0" presId="urn:microsoft.com/office/officeart/2018/2/layout/IconVerticalSolidList"/>
    <dgm:cxn modelId="{B706FC70-8289-4F93-84FF-C1FE9B36DD73}" type="presParOf" srcId="{2EEF5F51-FEF3-4ED0-BCE5-69FB376817F7}" destId="{C6C5707A-53A7-450C-B929-9959713A78D7}" srcOrd="0" destOrd="0" presId="urn:microsoft.com/office/officeart/2018/2/layout/IconVerticalSolidList"/>
    <dgm:cxn modelId="{9EA780D6-8365-453F-8C55-20F2C8EEAD92}" type="presParOf" srcId="{2EEF5F51-FEF3-4ED0-BCE5-69FB376817F7}" destId="{56414F3C-316C-4D41-B4C8-1CAFCA48F0D7}" srcOrd="1" destOrd="0" presId="urn:microsoft.com/office/officeart/2018/2/layout/IconVerticalSolidList"/>
    <dgm:cxn modelId="{AE3C9087-7A24-4A90-93C4-35A9A2C4E5C7}" type="presParOf" srcId="{2EEF5F51-FEF3-4ED0-BCE5-69FB376817F7}" destId="{ABE522F7-3D1B-41B9-B1BF-95D722162D7C}" srcOrd="2" destOrd="0" presId="urn:microsoft.com/office/officeart/2018/2/layout/IconVerticalSolidList"/>
    <dgm:cxn modelId="{9FB8CE12-A548-4E8E-9114-2B48BF5DD7CA}" type="presParOf" srcId="{2EEF5F51-FEF3-4ED0-BCE5-69FB376817F7}" destId="{8C05F67F-50E1-4756-A943-C6AC623D5872}" srcOrd="3" destOrd="0" presId="urn:microsoft.com/office/officeart/2018/2/layout/IconVerticalSolidList"/>
    <dgm:cxn modelId="{14577647-24ED-4BA9-9EAA-08B47ABE0D16}" type="presParOf" srcId="{B7B9C16B-3D9B-49A7-8FD2-7D7D8BA6A39B}" destId="{FFEDDB41-2278-41F9-ABF9-0989B70BC725}" srcOrd="5" destOrd="0" presId="urn:microsoft.com/office/officeart/2018/2/layout/IconVerticalSolidList"/>
    <dgm:cxn modelId="{7A01895E-2A93-4A5B-93B2-BF8DAED7DD62}" type="presParOf" srcId="{B7B9C16B-3D9B-49A7-8FD2-7D7D8BA6A39B}" destId="{DD78AE79-6F58-40F0-B117-EC56D7FE1691}" srcOrd="6" destOrd="0" presId="urn:microsoft.com/office/officeart/2018/2/layout/IconVerticalSolidList"/>
    <dgm:cxn modelId="{CC400693-9D68-4A16-8CA8-EA9CAAE9BFA0}" type="presParOf" srcId="{DD78AE79-6F58-40F0-B117-EC56D7FE1691}" destId="{BA8A9EFD-D28D-4C3D-B987-738AE58FC01A}" srcOrd="0" destOrd="0" presId="urn:microsoft.com/office/officeart/2018/2/layout/IconVerticalSolidList"/>
    <dgm:cxn modelId="{3BC81DBD-0BC6-416D-AC95-8EF051A0A21A}" type="presParOf" srcId="{DD78AE79-6F58-40F0-B117-EC56D7FE1691}" destId="{04984C3E-5878-4F6D-B741-E3ACC861DE98}" srcOrd="1" destOrd="0" presId="urn:microsoft.com/office/officeart/2018/2/layout/IconVerticalSolidList"/>
    <dgm:cxn modelId="{347949A2-756F-4263-81FA-6CBE8FAF553C}" type="presParOf" srcId="{DD78AE79-6F58-40F0-B117-EC56D7FE1691}" destId="{0EAA201B-133C-4815-A095-718DCC41BE4D}" srcOrd="2" destOrd="0" presId="urn:microsoft.com/office/officeart/2018/2/layout/IconVerticalSolidList"/>
    <dgm:cxn modelId="{1C99083A-1A47-409C-80CE-4D476A1DDD1F}" type="presParOf" srcId="{DD78AE79-6F58-40F0-B117-EC56D7FE1691}" destId="{D3A88744-D711-4FA0-B142-FA06719F66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75173F-A8B7-4580-956B-6AF462E010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6B1903-02DD-42E4-8105-7074E59610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Modulation – It is the process</a:t>
          </a:r>
          <a:r>
            <a:rPr lang="en-US" dirty="0">
              <a:latin typeface="Calibri Light" panose="020F0302020204030204"/>
            </a:rPr>
            <a:t>*</a:t>
          </a:r>
          <a:r>
            <a:rPr lang="en-US" dirty="0"/>
            <a:t> of varying one or more properties of a periodic waveform, called the carrier signal, with a separate signal called the modulation signal that typically contains information to be transmitted.</a:t>
          </a:r>
        </a:p>
      </dgm:t>
    </dgm:pt>
    <dgm:pt modelId="{90F5E196-60F6-4A4E-A413-8BA9EEE93025}" type="parTrans" cxnId="{4F4817EB-C8C4-4B18-AA6B-E3BB62CF3D10}">
      <dgm:prSet/>
      <dgm:spPr/>
      <dgm:t>
        <a:bodyPr/>
        <a:lstStyle/>
        <a:p>
          <a:endParaRPr lang="en-US"/>
        </a:p>
      </dgm:t>
    </dgm:pt>
    <dgm:pt modelId="{D3F7A913-F918-437D-8E54-F03E03E1E656}" type="sibTrans" cxnId="{4F4817EB-C8C4-4B18-AA6B-E3BB62CF3D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001FD3-4EAB-4228-B695-CEA5E0DE1D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Demodulation – It is extracting the original information-bearing signal from a carrier wave. Modulation and demodulation techniques employ phase angle changes to obtain the desired result.</a:t>
          </a:r>
        </a:p>
      </dgm:t>
    </dgm:pt>
    <dgm:pt modelId="{92C18034-0B70-4663-9449-12EFC3546D77}" type="parTrans" cxnId="{A0D596EA-68B4-4672-B076-CAED96774779}">
      <dgm:prSet/>
      <dgm:spPr/>
      <dgm:t>
        <a:bodyPr/>
        <a:lstStyle/>
        <a:p>
          <a:endParaRPr lang="en-US"/>
        </a:p>
      </dgm:t>
    </dgm:pt>
    <dgm:pt modelId="{A3A10A0F-118C-486B-BDBF-81DEF955087E}" type="sibTrans" cxnId="{A0D596EA-68B4-4672-B076-CAED967747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4FFDF1-0CAF-4506-9F50-19B3244D45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Filters – They are used to remove some unwanted components or features from a signal. Filtering is a class of signal processing, the defining feature of filters being the complete or partial suppression of some aspect of the signal.</a:t>
          </a:r>
        </a:p>
      </dgm:t>
    </dgm:pt>
    <dgm:pt modelId="{0F4E0AA0-2B04-4A80-BF17-4BD04ED5EDE2}" type="parTrans" cxnId="{8DD324AD-A1E5-4EEB-A2EA-D444EBA94AAE}">
      <dgm:prSet/>
      <dgm:spPr/>
      <dgm:t>
        <a:bodyPr/>
        <a:lstStyle/>
        <a:p>
          <a:endParaRPr lang="en-US"/>
        </a:p>
      </dgm:t>
    </dgm:pt>
    <dgm:pt modelId="{EBCE2BFD-1FC6-4460-97A3-C516C6D105F8}" type="sibTrans" cxnId="{8DD324AD-A1E5-4EEB-A2EA-D444EBA94AAE}">
      <dgm:prSet/>
      <dgm:spPr/>
      <dgm:t>
        <a:bodyPr/>
        <a:lstStyle/>
        <a:p>
          <a:endParaRPr lang="en-US"/>
        </a:p>
      </dgm:t>
    </dgm:pt>
    <dgm:pt modelId="{116338AF-68B6-42D9-B06A-9A4DECBE0952}" type="pres">
      <dgm:prSet presAssocID="{1C75173F-A8B7-4580-956B-6AF462E010CF}" presName="root" presStyleCnt="0">
        <dgm:presLayoutVars>
          <dgm:dir/>
          <dgm:resizeHandles val="exact"/>
        </dgm:presLayoutVars>
      </dgm:prSet>
      <dgm:spPr/>
    </dgm:pt>
    <dgm:pt modelId="{316F85CB-E135-4CC5-9972-A3CD42FA561F}" type="pres">
      <dgm:prSet presAssocID="{BE6B1903-02DD-42E4-8105-7074E596107D}" presName="compNode" presStyleCnt="0"/>
      <dgm:spPr/>
    </dgm:pt>
    <dgm:pt modelId="{137C4D31-769F-445B-8302-9A20267C83BE}" type="pres">
      <dgm:prSet presAssocID="{BE6B1903-02DD-42E4-8105-7074E596107D}" presName="bgRect" presStyleLbl="bgShp" presStyleIdx="0" presStyleCnt="3"/>
      <dgm:spPr/>
    </dgm:pt>
    <dgm:pt modelId="{A0A3AFC2-4785-472D-BE75-C70B8DFC82EB}" type="pres">
      <dgm:prSet presAssocID="{BE6B1903-02DD-42E4-8105-7074E59610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"/>
        </a:ext>
      </dgm:extLst>
    </dgm:pt>
    <dgm:pt modelId="{5E766C90-410A-430D-9634-D2BA2F433B88}" type="pres">
      <dgm:prSet presAssocID="{BE6B1903-02DD-42E4-8105-7074E596107D}" presName="spaceRect" presStyleCnt="0"/>
      <dgm:spPr/>
    </dgm:pt>
    <dgm:pt modelId="{5EC91EEB-33A2-4440-9217-22CC93493600}" type="pres">
      <dgm:prSet presAssocID="{BE6B1903-02DD-42E4-8105-7074E596107D}" presName="parTx" presStyleLbl="revTx" presStyleIdx="0" presStyleCnt="3">
        <dgm:presLayoutVars>
          <dgm:chMax val="0"/>
          <dgm:chPref val="0"/>
        </dgm:presLayoutVars>
      </dgm:prSet>
      <dgm:spPr/>
    </dgm:pt>
    <dgm:pt modelId="{BA78B51D-D9C4-4798-B425-B4EA4010C86E}" type="pres">
      <dgm:prSet presAssocID="{D3F7A913-F918-437D-8E54-F03E03E1E656}" presName="sibTrans" presStyleCnt="0"/>
      <dgm:spPr/>
    </dgm:pt>
    <dgm:pt modelId="{E74D66C6-0DB1-4CBF-85EE-4FF7831AA66A}" type="pres">
      <dgm:prSet presAssocID="{E2001FD3-4EAB-4228-B695-CEA5E0DE1DE1}" presName="compNode" presStyleCnt="0"/>
      <dgm:spPr/>
    </dgm:pt>
    <dgm:pt modelId="{65A10BC4-7FDB-449F-AF25-23EAB17D4131}" type="pres">
      <dgm:prSet presAssocID="{E2001FD3-4EAB-4228-B695-CEA5E0DE1DE1}" presName="bgRect" presStyleLbl="bgShp" presStyleIdx="1" presStyleCnt="3"/>
      <dgm:spPr/>
    </dgm:pt>
    <dgm:pt modelId="{F67679B1-BF7C-40CA-B1C5-D607A16F7D41}" type="pres">
      <dgm:prSet presAssocID="{E2001FD3-4EAB-4228-B695-CEA5E0DE1D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CEA52D5D-0AA7-492E-8DBF-C86FAF3BB726}" type="pres">
      <dgm:prSet presAssocID="{E2001FD3-4EAB-4228-B695-CEA5E0DE1DE1}" presName="spaceRect" presStyleCnt="0"/>
      <dgm:spPr/>
    </dgm:pt>
    <dgm:pt modelId="{2FC504BC-ACE4-4C8D-BA33-1B66CA5DAAFE}" type="pres">
      <dgm:prSet presAssocID="{E2001FD3-4EAB-4228-B695-CEA5E0DE1DE1}" presName="parTx" presStyleLbl="revTx" presStyleIdx="1" presStyleCnt="3">
        <dgm:presLayoutVars>
          <dgm:chMax val="0"/>
          <dgm:chPref val="0"/>
        </dgm:presLayoutVars>
      </dgm:prSet>
      <dgm:spPr/>
    </dgm:pt>
    <dgm:pt modelId="{56CE296B-A405-418E-A9A9-9CA3DCF37E22}" type="pres">
      <dgm:prSet presAssocID="{A3A10A0F-118C-486B-BDBF-81DEF955087E}" presName="sibTrans" presStyleCnt="0"/>
      <dgm:spPr/>
    </dgm:pt>
    <dgm:pt modelId="{5824311C-23CE-4887-B628-959E34B20947}" type="pres">
      <dgm:prSet presAssocID="{004FFDF1-0CAF-4506-9F50-19B3244D45D4}" presName="compNode" presStyleCnt="0"/>
      <dgm:spPr/>
    </dgm:pt>
    <dgm:pt modelId="{AA1B6E08-A077-4F03-899B-CA3546085897}" type="pres">
      <dgm:prSet presAssocID="{004FFDF1-0CAF-4506-9F50-19B3244D45D4}" presName="bgRect" presStyleLbl="bgShp" presStyleIdx="2" presStyleCnt="3"/>
      <dgm:spPr/>
    </dgm:pt>
    <dgm:pt modelId="{B5E06035-B165-40BA-A9D9-A20170BE36A7}" type="pres">
      <dgm:prSet presAssocID="{004FFDF1-0CAF-4506-9F50-19B3244D45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44C4D2C-4C15-4A11-B799-A6969636F62C}" type="pres">
      <dgm:prSet presAssocID="{004FFDF1-0CAF-4506-9F50-19B3244D45D4}" presName="spaceRect" presStyleCnt="0"/>
      <dgm:spPr/>
    </dgm:pt>
    <dgm:pt modelId="{A38B42B5-79E5-4085-A06A-69890F536BCF}" type="pres">
      <dgm:prSet presAssocID="{004FFDF1-0CAF-4506-9F50-19B3244D45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2D3405-C059-4AD6-8477-317BE7981042}" type="presOf" srcId="{1C75173F-A8B7-4580-956B-6AF462E010CF}" destId="{116338AF-68B6-42D9-B06A-9A4DECBE0952}" srcOrd="0" destOrd="0" presId="urn:microsoft.com/office/officeart/2018/2/layout/IconVerticalSolidList"/>
    <dgm:cxn modelId="{7EDF581C-4FA5-401F-9205-18178AF4726C}" type="presOf" srcId="{BE6B1903-02DD-42E4-8105-7074E596107D}" destId="{5EC91EEB-33A2-4440-9217-22CC93493600}" srcOrd="0" destOrd="0" presId="urn:microsoft.com/office/officeart/2018/2/layout/IconVerticalSolidList"/>
    <dgm:cxn modelId="{8DD324AD-A1E5-4EEB-A2EA-D444EBA94AAE}" srcId="{1C75173F-A8B7-4580-956B-6AF462E010CF}" destId="{004FFDF1-0CAF-4506-9F50-19B3244D45D4}" srcOrd="2" destOrd="0" parTransId="{0F4E0AA0-2B04-4A80-BF17-4BD04ED5EDE2}" sibTransId="{EBCE2BFD-1FC6-4460-97A3-C516C6D105F8}"/>
    <dgm:cxn modelId="{A0D596EA-68B4-4672-B076-CAED96774779}" srcId="{1C75173F-A8B7-4580-956B-6AF462E010CF}" destId="{E2001FD3-4EAB-4228-B695-CEA5E0DE1DE1}" srcOrd="1" destOrd="0" parTransId="{92C18034-0B70-4663-9449-12EFC3546D77}" sibTransId="{A3A10A0F-118C-486B-BDBF-81DEF955087E}"/>
    <dgm:cxn modelId="{4F4817EB-C8C4-4B18-AA6B-E3BB62CF3D10}" srcId="{1C75173F-A8B7-4580-956B-6AF462E010CF}" destId="{BE6B1903-02DD-42E4-8105-7074E596107D}" srcOrd="0" destOrd="0" parTransId="{90F5E196-60F6-4A4E-A413-8BA9EEE93025}" sibTransId="{D3F7A913-F918-437D-8E54-F03E03E1E656}"/>
    <dgm:cxn modelId="{159DC9F1-C8B9-4CFB-BDAE-6E069DD4A370}" type="presOf" srcId="{E2001FD3-4EAB-4228-B695-CEA5E0DE1DE1}" destId="{2FC504BC-ACE4-4C8D-BA33-1B66CA5DAAFE}" srcOrd="0" destOrd="0" presId="urn:microsoft.com/office/officeart/2018/2/layout/IconVerticalSolidList"/>
    <dgm:cxn modelId="{E3FFFFFC-E359-4A85-9FC3-2C1037633F2E}" type="presOf" srcId="{004FFDF1-0CAF-4506-9F50-19B3244D45D4}" destId="{A38B42B5-79E5-4085-A06A-69890F536BCF}" srcOrd="0" destOrd="0" presId="urn:microsoft.com/office/officeart/2018/2/layout/IconVerticalSolidList"/>
    <dgm:cxn modelId="{5A917F66-9F20-4D31-B421-FC91EA3CAF25}" type="presParOf" srcId="{116338AF-68B6-42D9-B06A-9A4DECBE0952}" destId="{316F85CB-E135-4CC5-9972-A3CD42FA561F}" srcOrd="0" destOrd="0" presId="urn:microsoft.com/office/officeart/2018/2/layout/IconVerticalSolidList"/>
    <dgm:cxn modelId="{23973FC4-3F17-4B50-8BD2-8A28F2497A7F}" type="presParOf" srcId="{316F85CB-E135-4CC5-9972-A3CD42FA561F}" destId="{137C4D31-769F-445B-8302-9A20267C83BE}" srcOrd="0" destOrd="0" presId="urn:microsoft.com/office/officeart/2018/2/layout/IconVerticalSolidList"/>
    <dgm:cxn modelId="{0D9973DD-7FA5-48A9-85F5-311E282B6B04}" type="presParOf" srcId="{316F85CB-E135-4CC5-9972-A3CD42FA561F}" destId="{A0A3AFC2-4785-472D-BE75-C70B8DFC82EB}" srcOrd="1" destOrd="0" presId="urn:microsoft.com/office/officeart/2018/2/layout/IconVerticalSolidList"/>
    <dgm:cxn modelId="{ED3FF6BA-D98B-4CCE-8A5A-484F2BAFE3D1}" type="presParOf" srcId="{316F85CB-E135-4CC5-9972-A3CD42FA561F}" destId="{5E766C90-410A-430D-9634-D2BA2F433B88}" srcOrd="2" destOrd="0" presId="urn:microsoft.com/office/officeart/2018/2/layout/IconVerticalSolidList"/>
    <dgm:cxn modelId="{72AFDD8A-B446-4CC8-8FC0-739F9EE4F176}" type="presParOf" srcId="{316F85CB-E135-4CC5-9972-A3CD42FA561F}" destId="{5EC91EEB-33A2-4440-9217-22CC93493600}" srcOrd="3" destOrd="0" presId="urn:microsoft.com/office/officeart/2018/2/layout/IconVerticalSolidList"/>
    <dgm:cxn modelId="{E7A3549F-2A88-4E4A-8556-9DFBB3A3BAE8}" type="presParOf" srcId="{116338AF-68B6-42D9-B06A-9A4DECBE0952}" destId="{BA78B51D-D9C4-4798-B425-B4EA4010C86E}" srcOrd="1" destOrd="0" presId="urn:microsoft.com/office/officeart/2018/2/layout/IconVerticalSolidList"/>
    <dgm:cxn modelId="{849EDD78-FFBD-4BE3-8CCF-72D6E302077A}" type="presParOf" srcId="{116338AF-68B6-42D9-B06A-9A4DECBE0952}" destId="{E74D66C6-0DB1-4CBF-85EE-4FF7831AA66A}" srcOrd="2" destOrd="0" presId="urn:microsoft.com/office/officeart/2018/2/layout/IconVerticalSolidList"/>
    <dgm:cxn modelId="{F51822F3-2C8F-440C-8A03-0DFED0BC088B}" type="presParOf" srcId="{E74D66C6-0DB1-4CBF-85EE-4FF7831AA66A}" destId="{65A10BC4-7FDB-449F-AF25-23EAB17D4131}" srcOrd="0" destOrd="0" presId="urn:microsoft.com/office/officeart/2018/2/layout/IconVerticalSolidList"/>
    <dgm:cxn modelId="{F5897D35-597F-4649-A07C-3028922CA099}" type="presParOf" srcId="{E74D66C6-0DB1-4CBF-85EE-4FF7831AA66A}" destId="{F67679B1-BF7C-40CA-B1C5-D607A16F7D41}" srcOrd="1" destOrd="0" presId="urn:microsoft.com/office/officeart/2018/2/layout/IconVerticalSolidList"/>
    <dgm:cxn modelId="{7A43FB28-C0A7-45B8-B2B5-0DA8BDA7DA1E}" type="presParOf" srcId="{E74D66C6-0DB1-4CBF-85EE-4FF7831AA66A}" destId="{CEA52D5D-0AA7-492E-8DBF-C86FAF3BB726}" srcOrd="2" destOrd="0" presId="urn:microsoft.com/office/officeart/2018/2/layout/IconVerticalSolidList"/>
    <dgm:cxn modelId="{7671214E-2EFB-4212-BC19-5EFECA7234F3}" type="presParOf" srcId="{E74D66C6-0DB1-4CBF-85EE-4FF7831AA66A}" destId="{2FC504BC-ACE4-4C8D-BA33-1B66CA5DAAFE}" srcOrd="3" destOrd="0" presId="urn:microsoft.com/office/officeart/2018/2/layout/IconVerticalSolidList"/>
    <dgm:cxn modelId="{592EB90A-E99D-4800-9C56-F1E02BD378B9}" type="presParOf" srcId="{116338AF-68B6-42D9-B06A-9A4DECBE0952}" destId="{56CE296B-A405-418E-A9A9-9CA3DCF37E22}" srcOrd="3" destOrd="0" presId="urn:microsoft.com/office/officeart/2018/2/layout/IconVerticalSolidList"/>
    <dgm:cxn modelId="{764EFA71-7F4A-4B46-8F7F-FF7A991BE062}" type="presParOf" srcId="{116338AF-68B6-42D9-B06A-9A4DECBE0952}" destId="{5824311C-23CE-4887-B628-959E34B20947}" srcOrd="4" destOrd="0" presId="urn:microsoft.com/office/officeart/2018/2/layout/IconVerticalSolidList"/>
    <dgm:cxn modelId="{D6E23B4B-6EC4-4AF7-A559-D0C54DEAF790}" type="presParOf" srcId="{5824311C-23CE-4887-B628-959E34B20947}" destId="{AA1B6E08-A077-4F03-899B-CA3546085897}" srcOrd="0" destOrd="0" presId="urn:microsoft.com/office/officeart/2018/2/layout/IconVerticalSolidList"/>
    <dgm:cxn modelId="{90D6D87D-C119-408B-9CEF-86D5CF02CF73}" type="presParOf" srcId="{5824311C-23CE-4887-B628-959E34B20947}" destId="{B5E06035-B165-40BA-A9D9-A20170BE36A7}" srcOrd="1" destOrd="0" presId="urn:microsoft.com/office/officeart/2018/2/layout/IconVerticalSolidList"/>
    <dgm:cxn modelId="{9A1D4886-F8E8-4618-8421-95E0E73AE722}" type="presParOf" srcId="{5824311C-23CE-4887-B628-959E34B20947}" destId="{E44C4D2C-4C15-4A11-B799-A6969636F62C}" srcOrd="2" destOrd="0" presId="urn:microsoft.com/office/officeart/2018/2/layout/IconVerticalSolidList"/>
    <dgm:cxn modelId="{7370F7D3-78DD-4B35-B212-ADD3F405EE84}" type="presParOf" srcId="{5824311C-23CE-4887-B628-959E34B20947}" destId="{A38B42B5-79E5-4085-A06A-69890F536B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ECDBA6-1436-4337-A6DE-26AD90AB12E7}" type="doc">
      <dgm:prSet loTypeId="urn:microsoft.com/office/officeart/2005/8/layout/list1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337F320-A7C8-43D8-826B-C16ABD9D02BF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User Input</a:t>
          </a:r>
          <a:endParaRPr lang="en-US" dirty="0"/>
        </a:p>
      </dgm:t>
    </dgm:pt>
    <dgm:pt modelId="{8CC2EFC9-5C92-456C-9239-51D10DDAA158}" type="parTrans" cxnId="{4AFC08A1-BEFE-4EE2-A5E6-A2621FC30FEA}">
      <dgm:prSet/>
      <dgm:spPr/>
      <dgm:t>
        <a:bodyPr/>
        <a:lstStyle/>
        <a:p>
          <a:endParaRPr lang="en-US"/>
        </a:p>
      </dgm:t>
    </dgm:pt>
    <dgm:pt modelId="{B54650C5-62E2-4445-9A0F-054E006480A2}" type="sibTrans" cxnId="{4AFC08A1-BEFE-4EE2-A5E6-A2621FC30FEA}">
      <dgm:prSet/>
      <dgm:spPr/>
      <dgm:t>
        <a:bodyPr/>
        <a:lstStyle/>
        <a:p>
          <a:endParaRPr lang="en-US"/>
        </a:p>
      </dgm:t>
    </dgm:pt>
    <dgm:pt modelId="{4D2BC47E-6CA9-4F54-9322-1C9CD0EB08E8}">
      <dgm:prSet phldrT="[Text]" phldr="0"/>
      <dgm:spPr/>
      <dgm:t>
        <a:bodyPr/>
        <a:lstStyle/>
        <a:p>
          <a:pPr rtl="0"/>
          <a:r>
            <a:rPr lang="en-US" dirty="0"/>
            <a:t>Music (</a:t>
          </a:r>
          <a:r>
            <a:rPr lang="en-US" dirty="0">
              <a:latin typeface="Calibri Light" panose="020F0302020204030204"/>
            </a:rPr>
            <a:t>Read a Sound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File</a:t>
          </a:r>
          <a:r>
            <a:rPr lang="en-US" dirty="0"/>
            <a:t>)</a:t>
          </a:r>
        </a:p>
      </dgm:t>
    </dgm:pt>
    <dgm:pt modelId="{6841EBEC-E62B-4371-8171-F137B9E3100A}" type="parTrans" cxnId="{6E840612-13DF-435A-A668-B8C8022723C1}">
      <dgm:prSet/>
      <dgm:spPr/>
      <dgm:t>
        <a:bodyPr/>
        <a:lstStyle/>
        <a:p>
          <a:endParaRPr lang="en-US"/>
        </a:p>
      </dgm:t>
    </dgm:pt>
    <dgm:pt modelId="{4E39EE28-BC45-47F6-8813-81558BCAAEA7}" type="sibTrans" cxnId="{6E840612-13DF-435A-A668-B8C8022723C1}">
      <dgm:prSet/>
      <dgm:spPr/>
      <dgm:t>
        <a:bodyPr/>
        <a:lstStyle/>
        <a:p>
          <a:endParaRPr lang="en-US"/>
        </a:p>
      </dgm:t>
    </dgm:pt>
    <dgm:pt modelId="{B55D57D6-3EF5-46AA-B9CB-A306E06377F5}">
      <dgm:prSet phldrT="[Text]" phldr="0"/>
      <dgm:spPr/>
      <dgm:t>
        <a:bodyPr/>
        <a:lstStyle/>
        <a:p>
          <a:pPr rtl="0"/>
          <a:r>
            <a:rPr lang="en-US" dirty="0"/>
            <a:t>News (Modulation/</a:t>
          </a:r>
          <a:r>
            <a:rPr lang="en-US" dirty="0">
              <a:latin typeface="Calibri Light" panose="020F0302020204030204"/>
            </a:rPr>
            <a:t>Demodulation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Techniques</a:t>
          </a:r>
          <a:r>
            <a:rPr lang="en-US" dirty="0"/>
            <a:t>)</a:t>
          </a:r>
        </a:p>
      </dgm:t>
    </dgm:pt>
    <dgm:pt modelId="{5AEEC90A-FF4A-464C-B5EF-34A35E3A3472}" type="parTrans" cxnId="{5695319E-654B-4E30-9030-F4B82A89B9F6}">
      <dgm:prSet/>
      <dgm:spPr/>
      <dgm:t>
        <a:bodyPr/>
        <a:lstStyle/>
        <a:p>
          <a:endParaRPr lang="en-US"/>
        </a:p>
      </dgm:t>
    </dgm:pt>
    <dgm:pt modelId="{E38AED3B-98CE-4E1C-92E9-53E3C449B69C}" type="sibTrans" cxnId="{5695319E-654B-4E30-9030-F4B82A89B9F6}">
      <dgm:prSet/>
      <dgm:spPr/>
      <dgm:t>
        <a:bodyPr/>
        <a:lstStyle/>
        <a:p>
          <a:endParaRPr lang="en-US"/>
        </a:p>
      </dgm:t>
    </dgm:pt>
    <dgm:pt modelId="{EB7F3C0F-0936-47DF-99F6-CE7A53115496}">
      <dgm:prSet phldrT="[Text]" phldr="0"/>
      <dgm:spPr/>
      <dgm:t>
        <a:bodyPr/>
        <a:lstStyle/>
        <a:p>
          <a:pPr rtl="0"/>
          <a:r>
            <a:rPr lang="en-US" dirty="0"/>
            <a:t>Gossip with RJ (</a:t>
          </a:r>
          <a:r>
            <a:rPr lang="en-US" dirty="0">
              <a:latin typeface="Calibri Light" panose="020F0302020204030204"/>
            </a:rPr>
            <a:t>Record Sound</a:t>
          </a:r>
          <a:r>
            <a:rPr lang="en-US" dirty="0"/>
            <a:t>)</a:t>
          </a:r>
        </a:p>
      </dgm:t>
    </dgm:pt>
    <dgm:pt modelId="{0762F327-4992-42CC-A6DC-98B22710A97B}" type="parTrans" cxnId="{A8322941-1DEE-4156-A0B7-666915E94F20}">
      <dgm:prSet/>
      <dgm:spPr/>
      <dgm:t>
        <a:bodyPr/>
        <a:lstStyle/>
        <a:p>
          <a:endParaRPr lang="en-US"/>
        </a:p>
      </dgm:t>
    </dgm:pt>
    <dgm:pt modelId="{9A213EBF-F0D8-4C37-944C-287194B28F7C}" type="sibTrans" cxnId="{A8322941-1DEE-4156-A0B7-666915E94F20}">
      <dgm:prSet/>
      <dgm:spPr/>
      <dgm:t>
        <a:bodyPr/>
        <a:lstStyle/>
        <a:p>
          <a:endParaRPr lang="en-US"/>
        </a:p>
      </dgm:t>
    </dgm:pt>
    <dgm:pt modelId="{F0057274-923F-48ED-BC8C-D8BB5046BCCE}">
      <dgm:prSet phldrT="[Text]" phldr="0"/>
      <dgm:spPr/>
      <dgm:t>
        <a:bodyPr/>
        <a:lstStyle/>
        <a:p>
          <a:pPr rtl="0"/>
          <a:r>
            <a:rPr lang="en-US" dirty="0"/>
            <a:t>The Kids Arena (Creation of </a:t>
          </a:r>
          <a:r>
            <a:rPr lang="en-US" dirty="0">
              <a:latin typeface="Calibri Light" panose="020F0302020204030204"/>
            </a:rPr>
            <a:t>Soundtracks</a:t>
          </a:r>
          <a:r>
            <a:rPr lang="en-US" dirty="0"/>
            <a:t>)</a:t>
          </a:r>
        </a:p>
      </dgm:t>
    </dgm:pt>
    <dgm:pt modelId="{143C7477-467C-4B0D-8A64-9CC81C2D1B8E}" type="parTrans" cxnId="{71937CA6-F52A-4B43-857E-D4B6C61D13B7}">
      <dgm:prSet/>
      <dgm:spPr/>
      <dgm:t>
        <a:bodyPr/>
        <a:lstStyle/>
        <a:p>
          <a:endParaRPr lang="en-US"/>
        </a:p>
      </dgm:t>
    </dgm:pt>
    <dgm:pt modelId="{2E7387AB-9276-4148-A244-2C79FC6C416A}" type="sibTrans" cxnId="{71937CA6-F52A-4B43-857E-D4B6C61D13B7}">
      <dgm:prSet/>
      <dgm:spPr/>
      <dgm:t>
        <a:bodyPr/>
        <a:lstStyle/>
        <a:p>
          <a:endParaRPr lang="en-US"/>
        </a:p>
      </dgm:t>
    </dgm:pt>
    <dgm:pt modelId="{AE675B5A-40CF-4845-A2C0-59EB3A8B865B}">
      <dgm:prSet phldrT="[Text]" phldr="0"/>
      <dgm:spPr/>
      <dgm:t>
        <a:bodyPr/>
        <a:lstStyle/>
        <a:p>
          <a:pPr rtl="0"/>
          <a:r>
            <a:rPr lang="en-US" dirty="0"/>
            <a:t>Troubleshoot Errors (</a:t>
          </a:r>
          <a:r>
            <a:rPr lang="en-US" dirty="0">
              <a:latin typeface="Calibri Light" panose="020F0302020204030204"/>
            </a:rPr>
            <a:t>Filtering</a:t>
          </a:r>
          <a:r>
            <a:rPr lang="en-US" dirty="0"/>
            <a:t> &amp; </a:t>
          </a:r>
          <a:r>
            <a:rPr lang="en-US" dirty="0">
              <a:latin typeface="Calibri Light" panose="020F0302020204030204"/>
            </a:rPr>
            <a:t>Denoising</a:t>
          </a:r>
          <a:r>
            <a:rPr lang="en-US" dirty="0"/>
            <a:t>)</a:t>
          </a:r>
        </a:p>
      </dgm:t>
    </dgm:pt>
    <dgm:pt modelId="{C0692A08-3D41-41F0-B552-354BD0ACA2EC}" type="parTrans" cxnId="{97221EF7-F2B1-426F-AE58-A45B79B29057}">
      <dgm:prSet/>
      <dgm:spPr/>
      <dgm:t>
        <a:bodyPr/>
        <a:lstStyle/>
        <a:p>
          <a:endParaRPr lang="en-US"/>
        </a:p>
      </dgm:t>
    </dgm:pt>
    <dgm:pt modelId="{DBB1CB7F-5809-476E-9B7F-0306476C0DA9}" type="sibTrans" cxnId="{97221EF7-F2B1-426F-AE58-A45B79B29057}">
      <dgm:prSet/>
      <dgm:spPr/>
      <dgm:t>
        <a:bodyPr/>
        <a:lstStyle/>
        <a:p>
          <a:endParaRPr lang="en-US"/>
        </a:p>
      </dgm:t>
    </dgm:pt>
    <dgm:pt modelId="{4F99069A-222E-4305-8586-79E0998CAC4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Signal Generation*</a:t>
          </a:r>
          <a:endParaRPr lang="en-US" dirty="0"/>
        </a:p>
      </dgm:t>
    </dgm:pt>
    <dgm:pt modelId="{F7A19F27-0E68-4CFB-BF82-4AFAD8A05C4A}" type="parTrans" cxnId="{5C38A109-F287-45BA-B66E-64A404C429DF}">
      <dgm:prSet/>
      <dgm:spPr/>
      <dgm:t>
        <a:bodyPr/>
        <a:lstStyle/>
        <a:p>
          <a:endParaRPr lang="en-US"/>
        </a:p>
      </dgm:t>
    </dgm:pt>
    <dgm:pt modelId="{46F96612-3D40-4E0F-B6BD-C76CC6033780}" type="sibTrans" cxnId="{5C38A109-F287-45BA-B66E-64A404C429DF}">
      <dgm:prSet/>
      <dgm:spPr/>
      <dgm:t>
        <a:bodyPr/>
        <a:lstStyle/>
        <a:p>
          <a:endParaRPr lang="en-US"/>
        </a:p>
      </dgm:t>
    </dgm:pt>
    <dgm:pt modelId="{640C4B53-345C-415E-BA3C-183699B29D88}">
      <dgm:prSet phldrT="[Text]" phldr="0"/>
      <dgm:spPr/>
      <dgm:t>
        <a:bodyPr/>
        <a:lstStyle/>
        <a:p>
          <a:pPr rtl="0"/>
          <a:r>
            <a:rPr lang="en-US" dirty="0"/>
            <a:t>A sound file is read from an external source to either plot its waveform or used for further processing.</a:t>
          </a:r>
        </a:p>
      </dgm:t>
    </dgm:pt>
    <dgm:pt modelId="{91B1E5AA-1E99-4B51-80A7-A2FF88A5ADB1}" type="parTrans" cxnId="{07DD96EB-B77E-4852-BE37-7206E3D55BB2}">
      <dgm:prSet/>
      <dgm:spPr/>
      <dgm:t>
        <a:bodyPr/>
        <a:lstStyle/>
        <a:p>
          <a:endParaRPr lang="en-US"/>
        </a:p>
      </dgm:t>
    </dgm:pt>
    <dgm:pt modelId="{F48AB693-095C-40BC-AC87-3BEF0CD24B21}" type="sibTrans" cxnId="{07DD96EB-B77E-4852-BE37-7206E3D55BB2}">
      <dgm:prSet/>
      <dgm:spPr/>
      <dgm:t>
        <a:bodyPr/>
        <a:lstStyle/>
        <a:p>
          <a:endParaRPr lang="en-US"/>
        </a:p>
      </dgm:t>
    </dgm:pt>
    <dgm:pt modelId="{2E5BDA72-B331-4B78-8BAC-8049D34235E9}">
      <dgm:prSet phldrT="[Text]" phldr="0"/>
      <dgm:spPr/>
      <dgm:t>
        <a:bodyPr/>
        <a:lstStyle/>
        <a:p>
          <a:pPr rtl="0"/>
          <a:r>
            <a:rPr lang="en-US" dirty="0"/>
            <a:t>A sound file is generated with its defined characteristics to denote the start and the end of our project.</a:t>
          </a:r>
        </a:p>
      </dgm:t>
    </dgm:pt>
    <dgm:pt modelId="{CF9A2223-7BDC-4095-BB3E-6FD0CEBE02AD}" type="parTrans" cxnId="{94CF96F8-6993-4E3B-8475-390499C71A58}">
      <dgm:prSet/>
      <dgm:spPr/>
      <dgm:t>
        <a:bodyPr/>
        <a:lstStyle/>
        <a:p>
          <a:endParaRPr lang="en-US"/>
        </a:p>
      </dgm:t>
    </dgm:pt>
    <dgm:pt modelId="{CD2605E0-91CE-4D2E-88D4-C724CCE9FC32}" type="sibTrans" cxnId="{94CF96F8-6993-4E3B-8475-390499C71A58}">
      <dgm:prSet/>
      <dgm:spPr/>
      <dgm:t>
        <a:bodyPr/>
        <a:lstStyle/>
        <a:p>
          <a:endParaRPr lang="en-US"/>
        </a:p>
      </dgm:t>
    </dgm:pt>
    <dgm:pt modelId="{B3F1E3E4-5944-4290-A1C6-CA16F637D3A8}">
      <dgm:prSet phldr="0"/>
      <dgm:spPr/>
      <dgm:t>
        <a:bodyPr/>
        <a:lstStyle/>
        <a:p>
          <a:pPr rtl="0"/>
          <a:r>
            <a:rPr lang="en-US" dirty="0"/>
            <a:t>Recording a sound file is done through an external microphone.</a:t>
          </a:r>
          <a:endParaRPr lang="en-US" dirty="0">
            <a:latin typeface="Calibri Light" panose="020F0302020204030204"/>
          </a:endParaRPr>
        </a:p>
      </dgm:t>
    </dgm:pt>
    <dgm:pt modelId="{40B54471-5375-48BF-8A28-AF1E55152D6C}" type="parTrans" cxnId="{4451FD55-52F5-416C-BB14-2D76BAEF031B}">
      <dgm:prSet/>
      <dgm:spPr/>
    </dgm:pt>
    <dgm:pt modelId="{A785F9FC-8126-44DC-A68A-F52C1EDFE119}" type="sibTrans" cxnId="{4451FD55-52F5-416C-BB14-2D76BAEF031B}">
      <dgm:prSet/>
      <dgm:spPr/>
      <dgm:t>
        <a:bodyPr/>
        <a:lstStyle/>
        <a:p>
          <a:endParaRPr lang="en-US"/>
        </a:p>
      </dgm:t>
    </dgm:pt>
    <dgm:pt modelId="{8116EF4A-ACF7-4E40-BFA9-14FC3F6FBE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Signal Processing*</a:t>
          </a:r>
        </a:p>
      </dgm:t>
    </dgm:pt>
    <dgm:pt modelId="{03FE2A3D-6439-4028-BE01-183D761363E2}" type="parTrans" cxnId="{2C931417-D7F2-49E1-8C09-BEE6040FD7F8}">
      <dgm:prSet/>
      <dgm:spPr/>
    </dgm:pt>
    <dgm:pt modelId="{EB72738F-6C72-4807-8FF4-0A36F8549CBA}" type="sibTrans" cxnId="{2C931417-D7F2-49E1-8C09-BEE6040FD7F8}">
      <dgm:prSet/>
      <dgm:spPr/>
      <dgm:t>
        <a:bodyPr/>
        <a:lstStyle/>
        <a:p>
          <a:endParaRPr lang="en-US"/>
        </a:p>
      </dgm:t>
    </dgm:pt>
    <dgm:pt modelId="{49F7BDA3-BA41-4A3E-8159-6BC395854908}">
      <dgm:prSet phldr="0"/>
      <dgm:spPr/>
      <dgm:t>
        <a:bodyPr/>
        <a:lstStyle/>
        <a:p>
          <a:pPr rtl="0"/>
          <a:r>
            <a:rPr lang="en-US" dirty="0"/>
            <a:t>In this step, sound files are made ready for broadcasting. The sound signal is modulated with a carrier wave for transmission.</a:t>
          </a:r>
          <a:r>
            <a:rPr lang="en-US" dirty="0">
              <a:latin typeface="Calibri Light" panose="020F0302020204030204"/>
            </a:rPr>
            <a:t> </a:t>
          </a:r>
        </a:p>
      </dgm:t>
    </dgm:pt>
    <dgm:pt modelId="{22C11AE9-5E36-47E3-B958-43EEB638CF2E}" type="parTrans" cxnId="{346D3D62-100A-42B9-970F-B5B96BF3E03B}">
      <dgm:prSet/>
      <dgm:spPr/>
    </dgm:pt>
    <dgm:pt modelId="{80D5EBB6-CBA1-4DBA-8466-E481FE756824}" type="sibTrans" cxnId="{346D3D62-100A-42B9-970F-B5B96BF3E03B}">
      <dgm:prSet/>
      <dgm:spPr/>
      <dgm:t>
        <a:bodyPr/>
        <a:lstStyle/>
        <a:p>
          <a:endParaRPr lang="en-US"/>
        </a:p>
      </dgm:t>
    </dgm:pt>
    <dgm:pt modelId="{4CD42F29-FE7E-4ABE-A582-DBF6767E7184}">
      <dgm:prSet phldr="0"/>
      <dgm:spPr/>
      <dgm:t>
        <a:bodyPr/>
        <a:lstStyle/>
        <a:p>
          <a:pPr rtl="0"/>
          <a:r>
            <a:rPr lang="en-US" dirty="0"/>
            <a:t>After this, the modulated sound signals are transmitted and received at the other end. This received signal is demodulated to extract the sound signal.</a:t>
          </a:r>
          <a:r>
            <a:rPr lang="en-US" dirty="0">
              <a:latin typeface="Calibri Light" panose="020F0302020204030204"/>
            </a:rPr>
            <a:t> </a:t>
          </a:r>
        </a:p>
      </dgm:t>
    </dgm:pt>
    <dgm:pt modelId="{4E0D1DB9-9323-4554-A261-0C8FC1648AB9}" type="parTrans" cxnId="{DF6FB802-919A-451B-8A61-6B861543902C}">
      <dgm:prSet/>
      <dgm:spPr/>
    </dgm:pt>
    <dgm:pt modelId="{689BECAC-78CC-4268-8C6D-276C44969655}" type="sibTrans" cxnId="{DF6FB802-919A-451B-8A61-6B861543902C}">
      <dgm:prSet/>
      <dgm:spPr/>
      <dgm:t>
        <a:bodyPr/>
        <a:lstStyle/>
        <a:p>
          <a:endParaRPr lang="en-US"/>
        </a:p>
      </dgm:t>
    </dgm:pt>
    <dgm:pt modelId="{F91FD16D-742C-49B0-AD55-28F96EEB69AB}">
      <dgm:prSet phldr="0"/>
      <dgm:spPr/>
      <dgm:t>
        <a:bodyPr/>
        <a:lstStyle/>
        <a:p>
          <a:pPr rtl="0"/>
          <a:r>
            <a:rPr lang="en-US" dirty="0"/>
            <a:t>This sound signal must be filtered to restore its original form. In our project, removing noise and filtering sound signals are part of the troubleshooting and diagnosing process.</a:t>
          </a:r>
          <a:endParaRPr lang="en-US" dirty="0">
            <a:latin typeface="Calibri Light" panose="020F0302020204030204"/>
          </a:endParaRPr>
        </a:p>
      </dgm:t>
    </dgm:pt>
    <dgm:pt modelId="{76F52708-3BC7-4F9F-8EB9-F55811CBA44B}" type="parTrans" cxnId="{C21875A7-AA4F-4430-82E9-50C2CACA3A38}">
      <dgm:prSet/>
      <dgm:spPr/>
    </dgm:pt>
    <dgm:pt modelId="{6AF9C959-E9B8-484F-AEB2-7D1967662AD1}" type="sibTrans" cxnId="{C21875A7-AA4F-4430-82E9-50C2CACA3A38}">
      <dgm:prSet/>
      <dgm:spPr/>
      <dgm:t>
        <a:bodyPr/>
        <a:lstStyle/>
        <a:p>
          <a:endParaRPr lang="en-US"/>
        </a:p>
      </dgm:t>
    </dgm:pt>
    <dgm:pt modelId="{15170CF3-A4D4-44E7-ADFF-3479B8D9ACFB}" type="pres">
      <dgm:prSet presAssocID="{FDECDBA6-1436-4337-A6DE-26AD90AB12E7}" presName="linear" presStyleCnt="0">
        <dgm:presLayoutVars>
          <dgm:dir/>
          <dgm:animLvl val="lvl"/>
          <dgm:resizeHandles val="exact"/>
        </dgm:presLayoutVars>
      </dgm:prSet>
      <dgm:spPr/>
    </dgm:pt>
    <dgm:pt modelId="{B59C01CB-532E-4F36-A155-1F7FF22F04A6}" type="pres">
      <dgm:prSet presAssocID="{2337F320-A7C8-43D8-826B-C16ABD9D02BF}" presName="parentLin" presStyleCnt="0"/>
      <dgm:spPr/>
    </dgm:pt>
    <dgm:pt modelId="{79C9106C-7CAD-4A55-9672-408E95B8A0D1}" type="pres">
      <dgm:prSet presAssocID="{2337F320-A7C8-43D8-826B-C16ABD9D02BF}" presName="parentLeftMargin" presStyleLbl="node1" presStyleIdx="0" presStyleCnt="3"/>
      <dgm:spPr/>
    </dgm:pt>
    <dgm:pt modelId="{16C967DA-6E91-4A59-B9B4-FB274366D34A}" type="pres">
      <dgm:prSet presAssocID="{2337F320-A7C8-43D8-826B-C16ABD9D02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DB48E9F-A530-49BA-B209-CF3095B64BCE}" type="pres">
      <dgm:prSet presAssocID="{2337F320-A7C8-43D8-826B-C16ABD9D02BF}" presName="negativeSpace" presStyleCnt="0"/>
      <dgm:spPr/>
    </dgm:pt>
    <dgm:pt modelId="{EF4C726C-FED7-4AFF-A57C-35B5AC97400F}" type="pres">
      <dgm:prSet presAssocID="{2337F320-A7C8-43D8-826B-C16ABD9D02BF}" presName="childText" presStyleLbl="conFgAcc1" presStyleIdx="0" presStyleCnt="3">
        <dgm:presLayoutVars>
          <dgm:bulletEnabled val="1"/>
        </dgm:presLayoutVars>
      </dgm:prSet>
      <dgm:spPr/>
    </dgm:pt>
    <dgm:pt modelId="{74CC1ACD-5EEF-4BEF-B622-F182B72149B3}" type="pres">
      <dgm:prSet presAssocID="{B54650C5-62E2-4445-9A0F-054E006480A2}" presName="spaceBetweenRectangles" presStyleCnt="0"/>
      <dgm:spPr/>
    </dgm:pt>
    <dgm:pt modelId="{992B6E44-0C31-4230-B6C2-4AA7324C457D}" type="pres">
      <dgm:prSet presAssocID="{4F99069A-222E-4305-8586-79E0998CAC47}" presName="parentLin" presStyleCnt="0"/>
      <dgm:spPr/>
    </dgm:pt>
    <dgm:pt modelId="{1432131F-2FC8-4B6A-8030-E77195F2B18D}" type="pres">
      <dgm:prSet presAssocID="{4F99069A-222E-4305-8586-79E0998CAC47}" presName="parentLeftMargin" presStyleLbl="node1" presStyleIdx="0" presStyleCnt="3"/>
      <dgm:spPr/>
    </dgm:pt>
    <dgm:pt modelId="{714E7634-727D-449D-84FB-36FBA337C3EE}" type="pres">
      <dgm:prSet presAssocID="{4F99069A-222E-4305-8586-79E0998CAC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C02EBF-AE3F-4560-84F7-B6EDC66BC321}" type="pres">
      <dgm:prSet presAssocID="{4F99069A-222E-4305-8586-79E0998CAC47}" presName="negativeSpace" presStyleCnt="0"/>
      <dgm:spPr/>
    </dgm:pt>
    <dgm:pt modelId="{335D2D89-45C8-4FEC-B198-D23EBBD7F750}" type="pres">
      <dgm:prSet presAssocID="{4F99069A-222E-4305-8586-79E0998CAC47}" presName="childText" presStyleLbl="conFgAcc1" presStyleIdx="1" presStyleCnt="3">
        <dgm:presLayoutVars>
          <dgm:bulletEnabled val="1"/>
        </dgm:presLayoutVars>
      </dgm:prSet>
      <dgm:spPr/>
    </dgm:pt>
    <dgm:pt modelId="{E88F9515-EBE5-4A31-AEF9-1B44BB272EED}" type="pres">
      <dgm:prSet presAssocID="{46F96612-3D40-4E0F-B6BD-C76CC6033780}" presName="spaceBetweenRectangles" presStyleCnt="0"/>
      <dgm:spPr/>
    </dgm:pt>
    <dgm:pt modelId="{E713301C-4318-4258-BF17-52CC364E71F6}" type="pres">
      <dgm:prSet presAssocID="{8116EF4A-ACF7-4E40-BFA9-14FC3F6FBED6}" presName="parentLin" presStyleCnt="0"/>
      <dgm:spPr/>
    </dgm:pt>
    <dgm:pt modelId="{1CE19919-0821-425D-85DD-77A2F29EC6EF}" type="pres">
      <dgm:prSet presAssocID="{8116EF4A-ACF7-4E40-BFA9-14FC3F6FBED6}" presName="parentLeftMargin" presStyleLbl="node1" presStyleIdx="1" presStyleCnt="3"/>
      <dgm:spPr/>
    </dgm:pt>
    <dgm:pt modelId="{2F78EFCA-F799-4706-B9BB-59DF603C0FF2}" type="pres">
      <dgm:prSet presAssocID="{8116EF4A-ACF7-4E40-BFA9-14FC3F6FBED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710DC6B-9C62-451C-B322-3FCF3C340897}" type="pres">
      <dgm:prSet presAssocID="{8116EF4A-ACF7-4E40-BFA9-14FC3F6FBED6}" presName="negativeSpace" presStyleCnt="0"/>
      <dgm:spPr/>
    </dgm:pt>
    <dgm:pt modelId="{AE62CD3A-647C-4C62-8BD0-8B18E88B2D91}" type="pres">
      <dgm:prSet presAssocID="{8116EF4A-ACF7-4E40-BFA9-14FC3F6FBED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6FB802-919A-451B-8A61-6B861543902C}" srcId="{8116EF4A-ACF7-4E40-BFA9-14FC3F6FBED6}" destId="{4CD42F29-FE7E-4ABE-A582-DBF6767E7184}" srcOrd="1" destOrd="0" parTransId="{4E0D1DB9-9323-4554-A261-0C8FC1648AB9}" sibTransId="{689BECAC-78CC-4268-8C6D-276C44969655}"/>
    <dgm:cxn modelId="{5C38A109-F287-45BA-B66E-64A404C429DF}" srcId="{FDECDBA6-1436-4337-A6DE-26AD90AB12E7}" destId="{4F99069A-222E-4305-8586-79E0998CAC47}" srcOrd="1" destOrd="0" parTransId="{F7A19F27-0E68-4CFB-BF82-4AFAD8A05C4A}" sibTransId="{46F96612-3D40-4E0F-B6BD-C76CC6033780}"/>
    <dgm:cxn modelId="{25B0B90D-2DDB-426B-820A-A87E30CADC93}" type="presOf" srcId="{4CD42F29-FE7E-4ABE-A582-DBF6767E7184}" destId="{AE62CD3A-647C-4C62-8BD0-8B18E88B2D91}" srcOrd="0" destOrd="1" presId="urn:microsoft.com/office/officeart/2005/8/layout/list1"/>
    <dgm:cxn modelId="{6E840612-13DF-435A-A668-B8C8022723C1}" srcId="{2337F320-A7C8-43D8-826B-C16ABD9D02BF}" destId="{4D2BC47E-6CA9-4F54-9322-1C9CD0EB08E8}" srcOrd="0" destOrd="0" parTransId="{6841EBEC-E62B-4371-8171-F137B9E3100A}" sibTransId="{4E39EE28-BC45-47F6-8813-81558BCAAEA7}"/>
    <dgm:cxn modelId="{2C931417-D7F2-49E1-8C09-BEE6040FD7F8}" srcId="{FDECDBA6-1436-4337-A6DE-26AD90AB12E7}" destId="{8116EF4A-ACF7-4E40-BFA9-14FC3F6FBED6}" srcOrd="2" destOrd="0" parTransId="{03FE2A3D-6439-4028-BE01-183D761363E2}" sibTransId="{EB72738F-6C72-4807-8FF4-0A36F8549CBA}"/>
    <dgm:cxn modelId="{AD8F372D-D56D-4A75-8203-2E80005CF7B2}" type="presOf" srcId="{49F7BDA3-BA41-4A3E-8159-6BC395854908}" destId="{AE62CD3A-647C-4C62-8BD0-8B18E88B2D91}" srcOrd="0" destOrd="0" presId="urn:microsoft.com/office/officeart/2005/8/layout/list1"/>
    <dgm:cxn modelId="{A8322941-1DEE-4156-A0B7-666915E94F20}" srcId="{2337F320-A7C8-43D8-826B-C16ABD9D02BF}" destId="{EB7F3C0F-0936-47DF-99F6-CE7A53115496}" srcOrd="2" destOrd="0" parTransId="{0762F327-4992-42CC-A6DC-98B22710A97B}" sibTransId="{9A213EBF-F0D8-4C37-944C-287194B28F7C}"/>
    <dgm:cxn modelId="{346D3D62-100A-42B9-970F-B5B96BF3E03B}" srcId="{8116EF4A-ACF7-4E40-BFA9-14FC3F6FBED6}" destId="{49F7BDA3-BA41-4A3E-8159-6BC395854908}" srcOrd="0" destOrd="0" parTransId="{22C11AE9-5E36-47E3-B958-43EEB638CF2E}" sibTransId="{80D5EBB6-CBA1-4DBA-8466-E481FE756824}"/>
    <dgm:cxn modelId="{AE74B046-F14F-4BCB-B12C-5549A8AB306B}" type="presOf" srcId="{4F99069A-222E-4305-8586-79E0998CAC47}" destId="{1432131F-2FC8-4B6A-8030-E77195F2B18D}" srcOrd="0" destOrd="0" presId="urn:microsoft.com/office/officeart/2005/8/layout/list1"/>
    <dgm:cxn modelId="{0801E947-A2E1-402E-8594-FA54CAC9C5D0}" type="presOf" srcId="{AE675B5A-40CF-4845-A2C0-59EB3A8B865B}" destId="{EF4C726C-FED7-4AFF-A57C-35B5AC97400F}" srcOrd="0" destOrd="4" presId="urn:microsoft.com/office/officeart/2005/8/layout/list1"/>
    <dgm:cxn modelId="{2D7ABE6E-4A4D-40A9-9660-06F568DAB5E1}" type="presOf" srcId="{4F99069A-222E-4305-8586-79E0998CAC47}" destId="{714E7634-727D-449D-84FB-36FBA337C3EE}" srcOrd="1" destOrd="0" presId="urn:microsoft.com/office/officeart/2005/8/layout/list1"/>
    <dgm:cxn modelId="{AF7CA054-D8B0-4AFF-9873-44840F3628FC}" type="presOf" srcId="{FDECDBA6-1436-4337-A6DE-26AD90AB12E7}" destId="{15170CF3-A4D4-44E7-ADFF-3479B8D9ACFB}" srcOrd="0" destOrd="0" presId="urn:microsoft.com/office/officeart/2005/8/layout/list1"/>
    <dgm:cxn modelId="{4451FD55-52F5-416C-BB14-2D76BAEF031B}" srcId="{4F99069A-222E-4305-8586-79E0998CAC47}" destId="{B3F1E3E4-5944-4290-A1C6-CA16F637D3A8}" srcOrd="2" destOrd="0" parTransId="{40B54471-5375-48BF-8A28-AF1E55152D6C}" sibTransId="{A785F9FC-8126-44DC-A68A-F52C1EDFE119}"/>
    <dgm:cxn modelId="{91234478-EAF3-4347-8536-AE74086C3B93}" type="presOf" srcId="{640C4B53-345C-415E-BA3C-183699B29D88}" destId="{335D2D89-45C8-4FEC-B198-D23EBBD7F750}" srcOrd="0" destOrd="0" presId="urn:microsoft.com/office/officeart/2005/8/layout/list1"/>
    <dgm:cxn modelId="{AC4B3079-79BB-4BE3-A6EC-34E1A55EC901}" type="presOf" srcId="{8116EF4A-ACF7-4E40-BFA9-14FC3F6FBED6}" destId="{2F78EFCA-F799-4706-B9BB-59DF603C0FF2}" srcOrd="1" destOrd="0" presId="urn:microsoft.com/office/officeart/2005/8/layout/list1"/>
    <dgm:cxn modelId="{FDA1CA7A-7641-4CA1-B7D3-FB3C3C319131}" type="presOf" srcId="{2337F320-A7C8-43D8-826B-C16ABD9D02BF}" destId="{79C9106C-7CAD-4A55-9672-408E95B8A0D1}" srcOrd="0" destOrd="0" presId="urn:microsoft.com/office/officeart/2005/8/layout/list1"/>
    <dgm:cxn modelId="{D2316C87-4D3A-4B29-91A0-36CC9821373B}" type="presOf" srcId="{2E5BDA72-B331-4B78-8BAC-8049D34235E9}" destId="{335D2D89-45C8-4FEC-B198-D23EBBD7F750}" srcOrd="0" destOrd="1" presId="urn:microsoft.com/office/officeart/2005/8/layout/list1"/>
    <dgm:cxn modelId="{4671EF89-0702-4B06-89C3-DCBA234A4D03}" type="presOf" srcId="{B3F1E3E4-5944-4290-A1C6-CA16F637D3A8}" destId="{335D2D89-45C8-4FEC-B198-D23EBBD7F750}" srcOrd="0" destOrd="2" presId="urn:microsoft.com/office/officeart/2005/8/layout/list1"/>
    <dgm:cxn modelId="{0438B68C-A033-4272-BBE5-A42DCF8BE394}" type="presOf" srcId="{8116EF4A-ACF7-4E40-BFA9-14FC3F6FBED6}" destId="{1CE19919-0821-425D-85DD-77A2F29EC6EF}" srcOrd="0" destOrd="0" presId="urn:microsoft.com/office/officeart/2005/8/layout/list1"/>
    <dgm:cxn modelId="{A7E8B890-D8FC-46FE-A3F7-B8176D6E60EB}" type="presOf" srcId="{B55D57D6-3EF5-46AA-B9CB-A306E06377F5}" destId="{EF4C726C-FED7-4AFF-A57C-35B5AC97400F}" srcOrd="0" destOrd="1" presId="urn:microsoft.com/office/officeart/2005/8/layout/list1"/>
    <dgm:cxn modelId="{C33E5396-2DD4-40A2-9934-A3F46E6E6408}" type="presOf" srcId="{4D2BC47E-6CA9-4F54-9322-1C9CD0EB08E8}" destId="{EF4C726C-FED7-4AFF-A57C-35B5AC97400F}" srcOrd="0" destOrd="0" presId="urn:microsoft.com/office/officeart/2005/8/layout/list1"/>
    <dgm:cxn modelId="{5695319E-654B-4E30-9030-F4B82A89B9F6}" srcId="{2337F320-A7C8-43D8-826B-C16ABD9D02BF}" destId="{B55D57D6-3EF5-46AA-B9CB-A306E06377F5}" srcOrd="1" destOrd="0" parTransId="{5AEEC90A-FF4A-464C-B5EF-34A35E3A3472}" sibTransId="{E38AED3B-98CE-4E1C-92E9-53E3C449B69C}"/>
    <dgm:cxn modelId="{4AFC08A1-BEFE-4EE2-A5E6-A2621FC30FEA}" srcId="{FDECDBA6-1436-4337-A6DE-26AD90AB12E7}" destId="{2337F320-A7C8-43D8-826B-C16ABD9D02BF}" srcOrd="0" destOrd="0" parTransId="{8CC2EFC9-5C92-456C-9239-51D10DDAA158}" sibTransId="{B54650C5-62E2-4445-9A0F-054E006480A2}"/>
    <dgm:cxn modelId="{71937CA6-F52A-4B43-857E-D4B6C61D13B7}" srcId="{2337F320-A7C8-43D8-826B-C16ABD9D02BF}" destId="{F0057274-923F-48ED-BC8C-D8BB5046BCCE}" srcOrd="3" destOrd="0" parTransId="{143C7477-467C-4B0D-8A64-9CC81C2D1B8E}" sibTransId="{2E7387AB-9276-4148-A244-2C79FC6C416A}"/>
    <dgm:cxn modelId="{C21875A7-AA4F-4430-82E9-50C2CACA3A38}" srcId="{8116EF4A-ACF7-4E40-BFA9-14FC3F6FBED6}" destId="{F91FD16D-742C-49B0-AD55-28F96EEB69AB}" srcOrd="2" destOrd="0" parTransId="{76F52708-3BC7-4F9F-8EB9-F55811CBA44B}" sibTransId="{6AF9C959-E9B8-484F-AEB2-7D1967662AD1}"/>
    <dgm:cxn modelId="{51BFF2D1-5E26-49F6-8044-6B1B02668C82}" type="presOf" srcId="{F91FD16D-742C-49B0-AD55-28F96EEB69AB}" destId="{AE62CD3A-647C-4C62-8BD0-8B18E88B2D91}" srcOrd="0" destOrd="2" presId="urn:microsoft.com/office/officeart/2005/8/layout/list1"/>
    <dgm:cxn modelId="{88755CDA-5E06-4893-A876-82CFC4B659B3}" type="presOf" srcId="{2337F320-A7C8-43D8-826B-C16ABD9D02BF}" destId="{16C967DA-6E91-4A59-B9B4-FB274366D34A}" srcOrd="1" destOrd="0" presId="urn:microsoft.com/office/officeart/2005/8/layout/list1"/>
    <dgm:cxn modelId="{07DD96EB-B77E-4852-BE37-7206E3D55BB2}" srcId="{4F99069A-222E-4305-8586-79E0998CAC47}" destId="{640C4B53-345C-415E-BA3C-183699B29D88}" srcOrd="0" destOrd="0" parTransId="{91B1E5AA-1E99-4B51-80A7-A2FF88A5ADB1}" sibTransId="{F48AB693-095C-40BC-AC87-3BEF0CD24B21}"/>
    <dgm:cxn modelId="{268D5FEE-074B-417A-82A9-2ADA50D7B2D1}" type="presOf" srcId="{EB7F3C0F-0936-47DF-99F6-CE7A53115496}" destId="{EF4C726C-FED7-4AFF-A57C-35B5AC97400F}" srcOrd="0" destOrd="2" presId="urn:microsoft.com/office/officeart/2005/8/layout/list1"/>
    <dgm:cxn modelId="{A4F619F5-07BB-4BE8-8516-79DD2B8150AC}" type="presOf" srcId="{F0057274-923F-48ED-BC8C-D8BB5046BCCE}" destId="{EF4C726C-FED7-4AFF-A57C-35B5AC97400F}" srcOrd="0" destOrd="3" presId="urn:microsoft.com/office/officeart/2005/8/layout/list1"/>
    <dgm:cxn modelId="{97221EF7-F2B1-426F-AE58-A45B79B29057}" srcId="{2337F320-A7C8-43D8-826B-C16ABD9D02BF}" destId="{AE675B5A-40CF-4845-A2C0-59EB3A8B865B}" srcOrd="4" destOrd="0" parTransId="{C0692A08-3D41-41F0-B552-354BD0ACA2EC}" sibTransId="{DBB1CB7F-5809-476E-9B7F-0306476C0DA9}"/>
    <dgm:cxn modelId="{94CF96F8-6993-4E3B-8475-390499C71A58}" srcId="{4F99069A-222E-4305-8586-79E0998CAC47}" destId="{2E5BDA72-B331-4B78-8BAC-8049D34235E9}" srcOrd="1" destOrd="0" parTransId="{CF9A2223-7BDC-4095-BB3E-6FD0CEBE02AD}" sibTransId="{CD2605E0-91CE-4D2E-88D4-C724CCE9FC32}"/>
    <dgm:cxn modelId="{723A76CB-BA4A-41D3-96D0-3D47E5EE8D38}" type="presParOf" srcId="{15170CF3-A4D4-44E7-ADFF-3479B8D9ACFB}" destId="{B59C01CB-532E-4F36-A155-1F7FF22F04A6}" srcOrd="0" destOrd="0" presId="urn:microsoft.com/office/officeart/2005/8/layout/list1"/>
    <dgm:cxn modelId="{28E147A2-E85C-4D48-9B1F-64A43AAC42F0}" type="presParOf" srcId="{B59C01CB-532E-4F36-A155-1F7FF22F04A6}" destId="{79C9106C-7CAD-4A55-9672-408E95B8A0D1}" srcOrd="0" destOrd="0" presId="urn:microsoft.com/office/officeart/2005/8/layout/list1"/>
    <dgm:cxn modelId="{524C4730-4B67-4CE8-A5CE-6D7D40EA4C4C}" type="presParOf" srcId="{B59C01CB-532E-4F36-A155-1F7FF22F04A6}" destId="{16C967DA-6E91-4A59-B9B4-FB274366D34A}" srcOrd="1" destOrd="0" presId="urn:microsoft.com/office/officeart/2005/8/layout/list1"/>
    <dgm:cxn modelId="{AF18E62F-E02A-4BB9-AC5C-6A3B581F7B9A}" type="presParOf" srcId="{15170CF3-A4D4-44E7-ADFF-3479B8D9ACFB}" destId="{0DB48E9F-A530-49BA-B209-CF3095B64BCE}" srcOrd="1" destOrd="0" presId="urn:microsoft.com/office/officeart/2005/8/layout/list1"/>
    <dgm:cxn modelId="{807B25B5-9E5D-4157-8E2C-319C733EEB52}" type="presParOf" srcId="{15170CF3-A4D4-44E7-ADFF-3479B8D9ACFB}" destId="{EF4C726C-FED7-4AFF-A57C-35B5AC97400F}" srcOrd="2" destOrd="0" presId="urn:microsoft.com/office/officeart/2005/8/layout/list1"/>
    <dgm:cxn modelId="{1325D4DF-93B8-48D2-BD0F-C8F35EED8509}" type="presParOf" srcId="{15170CF3-A4D4-44E7-ADFF-3479B8D9ACFB}" destId="{74CC1ACD-5EEF-4BEF-B622-F182B72149B3}" srcOrd="3" destOrd="0" presId="urn:microsoft.com/office/officeart/2005/8/layout/list1"/>
    <dgm:cxn modelId="{5C600D8D-964A-42D2-A6F2-0F04B0E87CFF}" type="presParOf" srcId="{15170CF3-A4D4-44E7-ADFF-3479B8D9ACFB}" destId="{992B6E44-0C31-4230-B6C2-4AA7324C457D}" srcOrd="4" destOrd="0" presId="urn:microsoft.com/office/officeart/2005/8/layout/list1"/>
    <dgm:cxn modelId="{4D6AD7C8-4F4F-4D27-8A99-B65DA50BA5C9}" type="presParOf" srcId="{992B6E44-0C31-4230-B6C2-4AA7324C457D}" destId="{1432131F-2FC8-4B6A-8030-E77195F2B18D}" srcOrd="0" destOrd="0" presId="urn:microsoft.com/office/officeart/2005/8/layout/list1"/>
    <dgm:cxn modelId="{D2FD4504-3F7E-474F-99D9-8E116E184DC5}" type="presParOf" srcId="{992B6E44-0C31-4230-B6C2-4AA7324C457D}" destId="{714E7634-727D-449D-84FB-36FBA337C3EE}" srcOrd="1" destOrd="0" presId="urn:microsoft.com/office/officeart/2005/8/layout/list1"/>
    <dgm:cxn modelId="{98C84893-D5CD-471F-889B-199C9AD96338}" type="presParOf" srcId="{15170CF3-A4D4-44E7-ADFF-3479B8D9ACFB}" destId="{16C02EBF-AE3F-4560-84F7-B6EDC66BC321}" srcOrd="5" destOrd="0" presId="urn:microsoft.com/office/officeart/2005/8/layout/list1"/>
    <dgm:cxn modelId="{6ED59DD6-52E4-4178-A6F5-9F98DFF2EA12}" type="presParOf" srcId="{15170CF3-A4D4-44E7-ADFF-3479B8D9ACFB}" destId="{335D2D89-45C8-4FEC-B198-D23EBBD7F750}" srcOrd="6" destOrd="0" presId="urn:microsoft.com/office/officeart/2005/8/layout/list1"/>
    <dgm:cxn modelId="{46C98DF2-66B8-420E-98FD-387BFA948DA0}" type="presParOf" srcId="{15170CF3-A4D4-44E7-ADFF-3479B8D9ACFB}" destId="{E88F9515-EBE5-4A31-AEF9-1B44BB272EED}" srcOrd="7" destOrd="0" presId="urn:microsoft.com/office/officeart/2005/8/layout/list1"/>
    <dgm:cxn modelId="{BE92755B-CE5F-450F-8BAD-80D2AD33C098}" type="presParOf" srcId="{15170CF3-A4D4-44E7-ADFF-3479B8D9ACFB}" destId="{E713301C-4318-4258-BF17-52CC364E71F6}" srcOrd="8" destOrd="0" presId="urn:microsoft.com/office/officeart/2005/8/layout/list1"/>
    <dgm:cxn modelId="{A944F503-0D0C-4937-A441-1F3BA0FB8FE0}" type="presParOf" srcId="{E713301C-4318-4258-BF17-52CC364E71F6}" destId="{1CE19919-0821-425D-85DD-77A2F29EC6EF}" srcOrd="0" destOrd="0" presId="urn:microsoft.com/office/officeart/2005/8/layout/list1"/>
    <dgm:cxn modelId="{6218463F-755D-4561-8443-A52454A1269F}" type="presParOf" srcId="{E713301C-4318-4258-BF17-52CC364E71F6}" destId="{2F78EFCA-F799-4706-B9BB-59DF603C0FF2}" srcOrd="1" destOrd="0" presId="urn:microsoft.com/office/officeart/2005/8/layout/list1"/>
    <dgm:cxn modelId="{4E8F6E42-9A5D-4047-8E0F-46972B4E727C}" type="presParOf" srcId="{15170CF3-A4D4-44E7-ADFF-3479B8D9ACFB}" destId="{8710DC6B-9C62-451C-B322-3FCF3C340897}" srcOrd="9" destOrd="0" presId="urn:microsoft.com/office/officeart/2005/8/layout/list1"/>
    <dgm:cxn modelId="{6ED95418-93E0-43B9-BA6C-1A96F58FFA64}" type="presParOf" srcId="{15170CF3-A4D4-44E7-ADFF-3479B8D9ACFB}" destId="{AE62CD3A-647C-4C62-8BD0-8B18E88B2D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6DAC0D-725D-4F44-BCB2-5EB08984A3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F319BB22-F7D2-4016-97CD-256423A656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Audio/sound processing is a special case of signal processing, which is applied to process and analyze speech signals. </a:t>
          </a:r>
        </a:p>
      </dgm:t>
    </dgm:pt>
    <dgm:pt modelId="{8207CCF2-2F76-453E-AE43-1112268BC9A4}" type="parTrans" cxnId="{AE889B69-85A4-4BE2-8414-D47ACC5A5EDA}">
      <dgm:prSet/>
      <dgm:spPr/>
      <dgm:t>
        <a:bodyPr/>
        <a:lstStyle/>
        <a:p>
          <a:endParaRPr lang="en-US"/>
        </a:p>
      </dgm:t>
    </dgm:pt>
    <dgm:pt modelId="{1E6E5E62-E14C-428D-9EC9-642E4C0779A1}" type="sibTrans" cxnId="{AE889B69-85A4-4BE2-8414-D47ACC5A5EDA}">
      <dgm:prSet/>
      <dgm:spPr/>
      <dgm:t>
        <a:bodyPr/>
        <a:lstStyle/>
        <a:p>
          <a:endParaRPr lang="en-US"/>
        </a:p>
      </dgm:t>
    </dgm:pt>
    <dgm:pt modelId="{9EF38BBC-2FEF-40B5-8349-3F54ED6214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of the typical applications of speech processing are speech recognition, speech coding, speaker authentication, speech enhancement, detection and removal of noise, speech synthesis, text to speech conversion, etc. </a:t>
          </a:r>
        </a:p>
      </dgm:t>
    </dgm:pt>
    <dgm:pt modelId="{064E0C4E-CC21-4FD8-A1DB-F5BDA0EAD2A7}" type="parTrans" cxnId="{9507FE9B-F34F-4E36-84B1-43E618C40178}">
      <dgm:prSet/>
      <dgm:spPr/>
      <dgm:t>
        <a:bodyPr/>
        <a:lstStyle/>
        <a:p>
          <a:endParaRPr lang="en-US"/>
        </a:p>
      </dgm:t>
    </dgm:pt>
    <dgm:pt modelId="{5565E987-C12E-438A-A487-1B052D698519}" type="sibTrans" cxnId="{9507FE9B-F34F-4E36-84B1-43E618C40178}">
      <dgm:prSet/>
      <dgm:spPr/>
      <dgm:t>
        <a:bodyPr/>
        <a:lstStyle/>
        <a:p>
          <a:endParaRPr lang="en-US"/>
        </a:p>
      </dgm:t>
    </dgm:pt>
    <dgm:pt modelId="{F5C3DA91-C79A-41AE-9DE8-F4FE4A3D46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Here, the simulation of broadcasting which involves modulation/demodulation, filtering, is done using programmed sound operations.</a:t>
          </a:r>
        </a:p>
      </dgm:t>
    </dgm:pt>
    <dgm:pt modelId="{4BBC8D80-0D22-461D-A7C7-E72B20A6C2F0}" type="parTrans" cxnId="{5C132657-E941-44E4-9E06-CC977B0DDCFA}">
      <dgm:prSet/>
      <dgm:spPr/>
      <dgm:t>
        <a:bodyPr/>
        <a:lstStyle/>
        <a:p>
          <a:endParaRPr lang="en-US"/>
        </a:p>
      </dgm:t>
    </dgm:pt>
    <dgm:pt modelId="{9EB6E00A-190B-4BBA-A5B6-B3A7E030E883}" type="sibTrans" cxnId="{5C132657-E941-44E4-9E06-CC977B0DDCFA}">
      <dgm:prSet/>
      <dgm:spPr/>
      <dgm:t>
        <a:bodyPr/>
        <a:lstStyle/>
        <a:p>
          <a:endParaRPr lang="en-US"/>
        </a:p>
      </dgm:t>
    </dgm:pt>
    <dgm:pt modelId="{8AAEA9DE-F548-4EA4-AD20-D49DC67BB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Although the advantages of digital signal processing technology are obvious, its shortcomings such as sound quality and signal transmission rate cannot be neglected.</a:t>
          </a:r>
        </a:p>
      </dgm:t>
    </dgm:pt>
    <dgm:pt modelId="{CBCFF5A3-C1ED-4803-B6B8-161F0E2E7C50}" type="parTrans" cxnId="{C7895916-577B-425D-8F83-70A3A5701146}">
      <dgm:prSet/>
      <dgm:spPr/>
      <dgm:t>
        <a:bodyPr/>
        <a:lstStyle/>
        <a:p>
          <a:endParaRPr lang="en-US"/>
        </a:p>
      </dgm:t>
    </dgm:pt>
    <dgm:pt modelId="{20CBB5C4-AAAC-4586-9D01-5D75DE1B9474}" type="sibTrans" cxnId="{C7895916-577B-425D-8F83-70A3A5701146}">
      <dgm:prSet/>
      <dgm:spPr/>
      <dgm:t>
        <a:bodyPr/>
        <a:lstStyle/>
        <a:p>
          <a:endParaRPr lang="en-US"/>
        </a:p>
      </dgm:t>
    </dgm:pt>
    <dgm:pt modelId="{16BFD2C4-C2F5-4C2F-99B3-8F3D79B9BE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Therefore, it is necessary to continue research on digital signal processing technology, for convenient and reliable communication.  </a:t>
          </a:r>
        </a:p>
      </dgm:t>
    </dgm:pt>
    <dgm:pt modelId="{2D1794F4-69B9-4C09-9D83-F436933F39B3}" type="parTrans" cxnId="{A57A4778-B237-46A8-8767-E03F0D016405}">
      <dgm:prSet/>
      <dgm:spPr/>
      <dgm:t>
        <a:bodyPr/>
        <a:lstStyle/>
        <a:p>
          <a:endParaRPr lang="en-US"/>
        </a:p>
      </dgm:t>
    </dgm:pt>
    <dgm:pt modelId="{510FED0F-F155-4D16-9E9B-523E7D0F56C7}" type="sibTrans" cxnId="{A57A4778-B237-46A8-8767-E03F0D016405}">
      <dgm:prSet/>
      <dgm:spPr/>
      <dgm:t>
        <a:bodyPr/>
        <a:lstStyle/>
        <a:p>
          <a:endParaRPr lang="en-US"/>
        </a:p>
      </dgm:t>
    </dgm:pt>
    <dgm:pt modelId="{9F69AAD8-1471-4F0D-A887-B4E107209443}" type="pres">
      <dgm:prSet presAssocID="{E96DAC0D-725D-4F44-BCB2-5EB08984A363}" presName="root" presStyleCnt="0">
        <dgm:presLayoutVars>
          <dgm:dir/>
          <dgm:resizeHandles val="exact"/>
        </dgm:presLayoutVars>
      </dgm:prSet>
      <dgm:spPr/>
    </dgm:pt>
    <dgm:pt modelId="{414EF1F7-5C6C-4A71-A087-5838FEA86857}" type="pres">
      <dgm:prSet presAssocID="{F319BB22-F7D2-4016-97CD-256423A656DB}" presName="compNode" presStyleCnt="0"/>
      <dgm:spPr/>
    </dgm:pt>
    <dgm:pt modelId="{244C5E2A-F25E-49A2-A699-618C40B1477D}" type="pres">
      <dgm:prSet presAssocID="{F319BB22-F7D2-4016-97CD-256423A656DB}" presName="bgRect" presStyleLbl="bgShp" presStyleIdx="0" presStyleCnt="5"/>
      <dgm:spPr/>
    </dgm:pt>
    <dgm:pt modelId="{090FC855-E283-4C29-86A2-34F8C87550DB}" type="pres">
      <dgm:prSet presAssocID="{F319BB22-F7D2-4016-97CD-256423A656D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E0EF3888-F38F-47AB-856E-8F660D7C64BA}" type="pres">
      <dgm:prSet presAssocID="{F319BB22-F7D2-4016-97CD-256423A656DB}" presName="spaceRect" presStyleCnt="0"/>
      <dgm:spPr/>
    </dgm:pt>
    <dgm:pt modelId="{0D1C2C69-2779-44EC-B5C0-988E6BAC8DF6}" type="pres">
      <dgm:prSet presAssocID="{F319BB22-F7D2-4016-97CD-256423A656DB}" presName="parTx" presStyleLbl="revTx" presStyleIdx="0" presStyleCnt="5">
        <dgm:presLayoutVars>
          <dgm:chMax val="0"/>
          <dgm:chPref val="0"/>
        </dgm:presLayoutVars>
      </dgm:prSet>
      <dgm:spPr/>
    </dgm:pt>
    <dgm:pt modelId="{51E7DEC0-EBD9-4CD6-9AE9-C3C29BB42104}" type="pres">
      <dgm:prSet presAssocID="{1E6E5E62-E14C-428D-9EC9-642E4C0779A1}" presName="sibTrans" presStyleCnt="0"/>
      <dgm:spPr/>
    </dgm:pt>
    <dgm:pt modelId="{CF7D1319-8B4B-4D85-810C-023D26B392C6}" type="pres">
      <dgm:prSet presAssocID="{9EF38BBC-2FEF-40B5-8349-3F54ED6214EC}" presName="compNode" presStyleCnt="0"/>
      <dgm:spPr/>
    </dgm:pt>
    <dgm:pt modelId="{9026EBA4-8733-4162-B12D-A2EF85200A0F}" type="pres">
      <dgm:prSet presAssocID="{9EF38BBC-2FEF-40B5-8349-3F54ED6214EC}" presName="bgRect" presStyleLbl="bgShp" presStyleIdx="1" presStyleCnt="5"/>
      <dgm:spPr/>
    </dgm:pt>
    <dgm:pt modelId="{7090ED72-DAF2-419C-AED0-3167EBCD0998}" type="pres">
      <dgm:prSet presAssocID="{9EF38BBC-2FEF-40B5-8349-3F54ED6214E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07087BEC-C19D-4EF2-8959-7616267FB6DE}" type="pres">
      <dgm:prSet presAssocID="{9EF38BBC-2FEF-40B5-8349-3F54ED6214EC}" presName="spaceRect" presStyleCnt="0"/>
      <dgm:spPr/>
    </dgm:pt>
    <dgm:pt modelId="{DF8F4EC4-E810-4435-94FE-1716608DE47F}" type="pres">
      <dgm:prSet presAssocID="{9EF38BBC-2FEF-40B5-8349-3F54ED6214EC}" presName="parTx" presStyleLbl="revTx" presStyleIdx="1" presStyleCnt="5">
        <dgm:presLayoutVars>
          <dgm:chMax val="0"/>
          <dgm:chPref val="0"/>
        </dgm:presLayoutVars>
      </dgm:prSet>
      <dgm:spPr/>
    </dgm:pt>
    <dgm:pt modelId="{8E1B23BC-6ED3-4B38-BED1-7D763EA31E65}" type="pres">
      <dgm:prSet presAssocID="{5565E987-C12E-438A-A487-1B052D698519}" presName="sibTrans" presStyleCnt="0"/>
      <dgm:spPr/>
    </dgm:pt>
    <dgm:pt modelId="{1C6BEE0A-CB35-450B-BC3A-55FA0BE18B78}" type="pres">
      <dgm:prSet presAssocID="{F5C3DA91-C79A-41AE-9DE8-F4FE4A3D465F}" presName="compNode" presStyleCnt="0"/>
      <dgm:spPr/>
    </dgm:pt>
    <dgm:pt modelId="{C898C99B-4D0D-435C-86D1-1426E7D14ACF}" type="pres">
      <dgm:prSet presAssocID="{F5C3DA91-C79A-41AE-9DE8-F4FE4A3D465F}" presName="bgRect" presStyleLbl="bgShp" presStyleIdx="2" presStyleCnt="5"/>
      <dgm:spPr/>
    </dgm:pt>
    <dgm:pt modelId="{5B006DC4-4D69-4E4C-9814-042451088AF5}" type="pres">
      <dgm:prSet presAssocID="{F5C3DA91-C79A-41AE-9DE8-F4FE4A3D46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BA0F467-3C20-456D-B20D-3882F267E5EE}" type="pres">
      <dgm:prSet presAssocID="{F5C3DA91-C79A-41AE-9DE8-F4FE4A3D465F}" presName="spaceRect" presStyleCnt="0"/>
      <dgm:spPr/>
    </dgm:pt>
    <dgm:pt modelId="{DA9E2C60-BEEC-4463-B031-EC8B14CE2565}" type="pres">
      <dgm:prSet presAssocID="{F5C3DA91-C79A-41AE-9DE8-F4FE4A3D465F}" presName="parTx" presStyleLbl="revTx" presStyleIdx="2" presStyleCnt="5">
        <dgm:presLayoutVars>
          <dgm:chMax val="0"/>
          <dgm:chPref val="0"/>
        </dgm:presLayoutVars>
      </dgm:prSet>
      <dgm:spPr/>
    </dgm:pt>
    <dgm:pt modelId="{F3E91F39-D012-498F-8A02-AD9B25790A9D}" type="pres">
      <dgm:prSet presAssocID="{9EB6E00A-190B-4BBA-A5B6-B3A7E030E883}" presName="sibTrans" presStyleCnt="0"/>
      <dgm:spPr/>
    </dgm:pt>
    <dgm:pt modelId="{8B30F612-07DD-4C3F-8681-821100464F2A}" type="pres">
      <dgm:prSet presAssocID="{8AAEA9DE-F548-4EA4-AD20-D49DC67BBD62}" presName="compNode" presStyleCnt="0"/>
      <dgm:spPr/>
    </dgm:pt>
    <dgm:pt modelId="{A3825AEE-5F4F-4789-BCE3-323763E3EF5D}" type="pres">
      <dgm:prSet presAssocID="{8AAEA9DE-F548-4EA4-AD20-D49DC67BBD62}" presName="bgRect" presStyleLbl="bgShp" presStyleIdx="3" presStyleCnt="5"/>
      <dgm:spPr/>
    </dgm:pt>
    <dgm:pt modelId="{46E084E2-E8CA-42C9-8169-01C431D13AC6}" type="pres">
      <dgm:prSet presAssocID="{8AAEA9DE-F548-4EA4-AD20-D49DC67BBD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78A5933-BC98-450B-9CE9-9CA73F32B92B}" type="pres">
      <dgm:prSet presAssocID="{8AAEA9DE-F548-4EA4-AD20-D49DC67BBD62}" presName="spaceRect" presStyleCnt="0"/>
      <dgm:spPr/>
    </dgm:pt>
    <dgm:pt modelId="{0B1D8F11-68A5-450A-935C-BE1F5A900059}" type="pres">
      <dgm:prSet presAssocID="{8AAEA9DE-F548-4EA4-AD20-D49DC67BBD62}" presName="parTx" presStyleLbl="revTx" presStyleIdx="3" presStyleCnt="5">
        <dgm:presLayoutVars>
          <dgm:chMax val="0"/>
          <dgm:chPref val="0"/>
        </dgm:presLayoutVars>
      </dgm:prSet>
      <dgm:spPr/>
    </dgm:pt>
    <dgm:pt modelId="{2663AE15-0745-4F3C-9078-897F2424C08F}" type="pres">
      <dgm:prSet presAssocID="{20CBB5C4-AAAC-4586-9D01-5D75DE1B9474}" presName="sibTrans" presStyleCnt="0"/>
      <dgm:spPr/>
    </dgm:pt>
    <dgm:pt modelId="{DB3BC024-BF52-40F5-93AC-70B44F36977E}" type="pres">
      <dgm:prSet presAssocID="{16BFD2C4-C2F5-4C2F-99B3-8F3D79B9BE41}" presName="compNode" presStyleCnt="0"/>
      <dgm:spPr/>
    </dgm:pt>
    <dgm:pt modelId="{580F5956-C196-47A0-B8C2-1DD67AA09403}" type="pres">
      <dgm:prSet presAssocID="{16BFD2C4-C2F5-4C2F-99B3-8F3D79B9BE41}" presName="bgRect" presStyleLbl="bgShp" presStyleIdx="4" presStyleCnt="5"/>
      <dgm:spPr/>
    </dgm:pt>
    <dgm:pt modelId="{58EEC633-9090-4997-9882-4944B01926DE}" type="pres">
      <dgm:prSet presAssocID="{16BFD2C4-C2F5-4C2F-99B3-8F3D79B9BE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4C944C-1D2E-4924-8B85-B0D9D88BBBDE}" type="pres">
      <dgm:prSet presAssocID="{16BFD2C4-C2F5-4C2F-99B3-8F3D79B9BE41}" presName="spaceRect" presStyleCnt="0"/>
      <dgm:spPr/>
    </dgm:pt>
    <dgm:pt modelId="{0FAA2B2F-AEBF-4419-A0B4-CA2BACA9AF4B}" type="pres">
      <dgm:prSet presAssocID="{16BFD2C4-C2F5-4C2F-99B3-8F3D79B9BE4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7895916-577B-425D-8F83-70A3A5701146}" srcId="{E96DAC0D-725D-4F44-BCB2-5EB08984A363}" destId="{8AAEA9DE-F548-4EA4-AD20-D49DC67BBD62}" srcOrd="3" destOrd="0" parTransId="{CBCFF5A3-C1ED-4803-B6B8-161F0E2E7C50}" sibTransId="{20CBB5C4-AAAC-4586-9D01-5D75DE1B9474}"/>
    <dgm:cxn modelId="{A5CF1C19-34E1-407F-AF5D-C9E2C632B148}" type="presOf" srcId="{E96DAC0D-725D-4F44-BCB2-5EB08984A363}" destId="{9F69AAD8-1471-4F0D-A887-B4E107209443}" srcOrd="0" destOrd="0" presId="urn:microsoft.com/office/officeart/2018/2/layout/IconVerticalSolidList"/>
    <dgm:cxn modelId="{D5DB4D35-CD58-497E-AF05-AAB8A765F1FB}" type="presOf" srcId="{9EF38BBC-2FEF-40B5-8349-3F54ED6214EC}" destId="{DF8F4EC4-E810-4435-94FE-1716608DE47F}" srcOrd="0" destOrd="0" presId="urn:microsoft.com/office/officeart/2018/2/layout/IconVerticalSolidList"/>
    <dgm:cxn modelId="{25FC1D3D-58E9-4B57-BD4A-188793661F0D}" type="presOf" srcId="{F5C3DA91-C79A-41AE-9DE8-F4FE4A3D465F}" destId="{DA9E2C60-BEEC-4463-B031-EC8B14CE2565}" srcOrd="0" destOrd="0" presId="urn:microsoft.com/office/officeart/2018/2/layout/IconVerticalSolidList"/>
    <dgm:cxn modelId="{FFC22566-E40A-43DB-81BF-948E21DDF670}" type="presOf" srcId="{F319BB22-F7D2-4016-97CD-256423A656DB}" destId="{0D1C2C69-2779-44EC-B5C0-988E6BAC8DF6}" srcOrd="0" destOrd="0" presId="urn:microsoft.com/office/officeart/2018/2/layout/IconVerticalSolidList"/>
    <dgm:cxn modelId="{AE889B69-85A4-4BE2-8414-D47ACC5A5EDA}" srcId="{E96DAC0D-725D-4F44-BCB2-5EB08984A363}" destId="{F319BB22-F7D2-4016-97CD-256423A656DB}" srcOrd="0" destOrd="0" parTransId="{8207CCF2-2F76-453E-AE43-1112268BC9A4}" sibTransId="{1E6E5E62-E14C-428D-9EC9-642E4C0779A1}"/>
    <dgm:cxn modelId="{5C132657-E941-44E4-9E06-CC977B0DDCFA}" srcId="{E96DAC0D-725D-4F44-BCB2-5EB08984A363}" destId="{F5C3DA91-C79A-41AE-9DE8-F4FE4A3D465F}" srcOrd="2" destOrd="0" parTransId="{4BBC8D80-0D22-461D-A7C7-E72B20A6C2F0}" sibTransId="{9EB6E00A-190B-4BBA-A5B6-B3A7E030E883}"/>
    <dgm:cxn modelId="{A57A4778-B237-46A8-8767-E03F0D016405}" srcId="{E96DAC0D-725D-4F44-BCB2-5EB08984A363}" destId="{16BFD2C4-C2F5-4C2F-99B3-8F3D79B9BE41}" srcOrd="4" destOrd="0" parTransId="{2D1794F4-69B9-4C09-9D83-F436933F39B3}" sibTransId="{510FED0F-F155-4D16-9E9B-523E7D0F56C7}"/>
    <dgm:cxn modelId="{9507FE9B-F34F-4E36-84B1-43E618C40178}" srcId="{E96DAC0D-725D-4F44-BCB2-5EB08984A363}" destId="{9EF38BBC-2FEF-40B5-8349-3F54ED6214EC}" srcOrd="1" destOrd="0" parTransId="{064E0C4E-CC21-4FD8-A1DB-F5BDA0EAD2A7}" sibTransId="{5565E987-C12E-438A-A487-1B052D698519}"/>
    <dgm:cxn modelId="{CAD116D1-81D7-451E-AAE1-BAEAF76F0328}" type="presOf" srcId="{16BFD2C4-C2F5-4C2F-99B3-8F3D79B9BE41}" destId="{0FAA2B2F-AEBF-4419-A0B4-CA2BACA9AF4B}" srcOrd="0" destOrd="0" presId="urn:microsoft.com/office/officeart/2018/2/layout/IconVerticalSolidList"/>
    <dgm:cxn modelId="{9E97C0E4-A3F9-45CC-81EE-1076E2E6A524}" type="presOf" srcId="{8AAEA9DE-F548-4EA4-AD20-D49DC67BBD62}" destId="{0B1D8F11-68A5-450A-935C-BE1F5A900059}" srcOrd="0" destOrd="0" presId="urn:microsoft.com/office/officeart/2018/2/layout/IconVerticalSolidList"/>
    <dgm:cxn modelId="{6858838A-CF59-4D35-9673-50962644F3A2}" type="presParOf" srcId="{9F69AAD8-1471-4F0D-A887-B4E107209443}" destId="{414EF1F7-5C6C-4A71-A087-5838FEA86857}" srcOrd="0" destOrd="0" presId="urn:microsoft.com/office/officeart/2018/2/layout/IconVerticalSolidList"/>
    <dgm:cxn modelId="{1B2870A4-5DC5-4DD6-8837-624A61BD0D4F}" type="presParOf" srcId="{414EF1F7-5C6C-4A71-A087-5838FEA86857}" destId="{244C5E2A-F25E-49A2-A699-618C40B1477D}" srcOrd="0" destOrd="0" presId="urn:microsoft.com/office/officeart/2018/2/layout/IconVerticalSolidList"/>
    <dgm:cxn modelId="{AE262E0F-0B87-4B8E-ADEE-6F4CC243BA9C}" type="presParOf" srcId="{414EF1F7-5C6C-4A71-A087-5838FEA86857}" destId="{090FC855-E283-4C29-86A2-34F8C87550DB}" srcOrd="1" destOrd="0" presId="urn:microsoft.com/office/officeart/2018/2/layout/IconVerticalSolidList"/>
    <dgm:cxn modelId="{E47BE6B9-E9E4-45FD-88A6-FD15C0F0DCDC}" type="presParOf" srcId="{414EF1F7-5C6C-4A71-A087-5838FEA86857}" destId="{E0EF3888-F38F-47AB-856E-8F660D7C64BA}" srcOrd="2" destOrd="0" presId="urn:microsoft.com/office/officeart/2018/2/layout/IconVerticalSolidList"/>
    <dgm:cxn modelId="{E577DD27-8BB7-4173-A9A6-0F851B0A90E3}" type="presParOf" srcId="{414EF1F7-5C6C-4A71-A087-5838FEA86857}" destId="{0D1C2C69-2779-44EC-B5C0-988E6BAC8DF6}" srcOrd="3" destOrd="0" presId="urn:microsoft.com/office/officeart/2018/2/layout/IconVerticalSolidList"/>
    <dgm:cxn modelId="{04097D4E-5FF9-4F63-A0A8-4A42C1DF8A9D}" type="presParOf" srcId="{9F69AAD8-1471-4F0D-A887-B4E107209443}" destId="{51E7DEC0-EBD9-4CD6-9AE9-C3C29BB42104}" srcOrd="1" destOrd="0" presId="urn:microsoft.com/office/officeart/2018/2/layout/IconVerticalSolidList"/>
    <dgm:cxn modelId="{9D89D3AC-C33E-4AA7-8857-92E13EDBCA79}" type="presParOf" srcId="{9F69AAD8-1471-4F0D-A887-B4E107209443}" destId="{CF7D1319-8B4B-4D85-810C-023D26B392C6}" srcOrd="2" destOrd="0" presId="urn:microsoft.com/office/officeart/2018/2/layout/IconVerticalSolidList"/>
    <dgm:cxn modelId="{90949EC9-6782-48E6-B3FC-880E3C1058EF}" type="presParOf" srcId="{CF7D1319-8B4B-4D85-810C-023D26B392C6}" destId="{9026EBA4-8733-4162-B12D-A2EF85200A0F}" srcOrd="0" destOrd="0" presId="urn:microsoft.com/office/officeart/2018/2/layout/IconVerticalSolidList"/>
    <dgm:cxn modelId="{3FEF84A1-8D92-412A-A457-4D033A63BDE7}" type="presParOf" srcId="{CF7D1319-8B4B-4D85-810C-023D26B392C6}" destId="{7090ED72-DAF2-419C-AED0-3167EBCD0998}" srcOrd="1" destOrd="0" presId="urn:microsoft.com/office/officeart/2018/2/layout/IconVerticalSolidList"/>
    <dgm:cxn modelId="{CA6341A6-D81A-4375-9DE5-88065202F52F}" type="presParOf" srcId="{CF7D1319-8B4B-4D85-810C-023D26B392C6}" destId="{07087BEC-C19D-4EF2-8959-7616267FB6DE}" srcOrd="2" destOrd="0" presId="urn:microsoft.com/office/officeart/2018/2/layout/IconVerticalSolidList"/>
    <dgm:cxn modelId="{468B75AE-FACC-4A64-BEBF-F932B224BF58}" type="presParOf" srcId="{CF7D1319-8B4B-4D85-810C-023D26B392C6}" destId="{DF8F4EC4-E810-4435-94FE-1716608DE47F}" srcOrd="3" destOrd="0" presId="urn:microsoft.com/office/officeart/2018/2/layout/IconVerticalSolidList"/>
    <dgm:cxn modelId="{9C18C5B5-A82E-4C41-BE36-A2BC695A4D5F}" type="presParOf" srcId="{9F69AAD8-1471-4F0D-A887-B4E107209443}" destId="{8E1B23BC-6ED3-4B38-BED1-7D763EA31E65}" srcOrd="3" destOrd="0" presId="urn:microsoft.com/office/officeart/2018/2/layout/IconVerticalSolidList"/>
    <dgm:cxn modelId="{C7BF6D16-B885-46E9-8B38-7BCFD470A202}" type="presParOf" srcId="{9F69AAD8-1471-4F0D-A887-B4E107209443}" destId="{1C6BEE0A-CB35-450B-BC3A-55FA0BE18B78}" srcOrd="4" destOrd="0" presId="urn:microsoft.com/office/officeart/2018/2/layout/IconVerticalSolidList"/>
    <dgm:cxn modelId="{CF594905-949A-42D3-B8D4-8D6B8D984E35}" type="presParOf" srcId="{1C6BEE0A-CB35-450B-BC3A-55FA0BE18B78}" destId="{C898C99B-4D0D-435C-86D1-1426E7D14ACF}" srcOrd="0" destOrd="0" presId="urn:microsoft.com/office/officeart/2018/2/layout/IconVerticalSolidList"/>
    <dgm:cxn modelId="{79D5E4DD-E920-46EB-A9B8-5E1032405F1B}" type="presParOf" srcId="{1C6BEE0A-CB35-450B-BC3A-55FA0BE18B78}" destId="{5B006DC4-4D69-4E4C-9814-042451088AF5}" srcOrd="1" destOrd="0" presId="urn:microsoft.com/office/officeart/2018/2/layout/IconVerticalSolidList"/>
    <dgm:cxn modelId="{B936D82A-CCB7-4F5A-8EF7-ACF3DA276ACB}" type="presParOf" srcId="{1C6BEE0A-CB35-450B-BC3A-55FA0BE18B78}" destId="{0BA0F467-3C20-456D-B20D-3882F267E5EE}" srcOrd="2" destOrd="0" presId="urn:microsoft.com/office/officeart/2018/2/layout/IconVerticalSolidList"/>
    <dgm:cxn modelId="{789142F7-4429-4556-9EE1-65C299A2D2AD}" type="presParOf" srcId="{1C6BEE0A-CB35-450B-BC3A-55FA0BE18B78}" destId="{DA9E2C60-BEEC-4463-B031-EC8B14CE2565}" srcOrd="3" destOrd="0" presId="urn:microsoft.com/office/officeart/2018/2/layout/IconVerticalSolidList"/>
    <dgm:cxn modelId="{A849BAA1-35D4-420B-BB48-63C2C679EE27}" type="presParOf" srcId="{9F69AAD8-1471-4F0D-A887-B4E107209443}" destId="{F3E91F39-D012-498F-8A02-AD9B25790A9D}" srcOrd="5" destOrd="0" presId="urn:microsoft.com/office/officeart/2018/2/layout/IconVerticalSolidList"/>
    <dgm:cxn modelId="{D2EBD2B9-DD5E-47E8-B04D-09159CB3D2AF}" type="presParOf" srcId="{9F69AAD8-1471-4F0D-A887-B4E107209443}" destId="{8B30F612-07DD-4C3F-8681-821100464F2A}" srcOrd="6" destOrd="0" presId="urn:microsoft.com/office/officeart/2018/2/layout/IconVerticalSolidList"/>
    <dgm:cxn modelId="{888FB54A-61AE-4F7C-B2CF-C304A081F72E}" type="presParOf" srcId="{8B30F612-07DD-4C3F-8681-821100464F2A}" destId="{A3825AEE-5F4F-4789-BCE3-323763E3EF5D}" srcOrd="0" destOrd="0" presId="urn:microsoft.com/office/officeart/2018/2/layout/IconVerticalSolidList"/>
    <dgm:cxn modelId="{86325E52-ECAC-4EAC-A17F-6939EEE18A09}" type="presParOf" srcId="{8B30F612-07DD-4C3F-8681-821100464F2A}" destId="{46E084E2-E8CA-42C9-8169-01C431D13AC6}" srcOrd="1" destOrd="0" presId="urn:microsoft.com/office/officeart/2018/2/layout/IconVerticalSolidList"/>
    <dgm:cxn modelId="{4B4F365F-0CC7-4048-B2EE-D948F5E7E809}" type="presParOf" srcId="{8B30F612-07DD-4C3F-8681-821100464F2A}" destId="{678A5933-BC98-450B-9CE9-9CA73F32B92B}" srcOrd="2" destOrd="0" presId="urn:microsoft.com/office/officeart/2018/2/layout/IconVerticalSolidList"/>
    <dgm:cxn modelId="{75A2F2BE-D5D4-4845-87C2-08D2ED181A77}" type="presParOf" srcId="{8B30F612-07DD-4C3F-8681-821100464F2A}" destId="{0B1D8F11-68A5-450A-935C-BE1F5A900059}" srcOrd="3" destOrd="0" presId="urn:microsoft.com/office/officeart/2018/2/layout/IconVerticalSolidList"/>
    <dgm:cxn modelId="{6F02E49D-5BB0-4CAF-A6C4-CE290C740800}" type="presParOf" srcId="{9F69AAD8-1471-4F0D-A887-B4E107209443}" destId="{2663AE15-0745-4F3C-9078-897F2424C08F}" srcOrd="7" destOrd="0" presId="urn:microsoft.com/office/officeart/2018/2/layout/IconVerticalSolidList"/>
    <dgm:cxn modelId="{3EA365EC-2180-47E6-AD6A-6B70390CD894}" type="presParOf" srcId="{9F69AAD8-1471-4F0D-A887-B4E107209443}" destId="{DB3BC024-BF52-40F5-93AC-70B44F36977E}" srcOrd="8" destOrd="0" presId="urn:microsoft.com/office/officeart/2018/2/layout/IconVerticalSolidList"/>
    <dgm:cxn modelId="{2DC36B46-E905-4742-B6CD-418E963CD909}" type="presParOf" srcId="{DB3BC024-BF52-40F5-93AC-70B44F36977E}" destId="{580F5956-C196-47A0-B8C2-1DD67AA09403}" srcOrd="0" destOrd="0" presId="urn:microsoft.com/office/officeart/2018/2/layout/IconVerticalSolidList"/>
    <dgm:cxn modelId="{8A359E80-A5EB-4449-8568-857E0F8296B8}" type="presParOf" srcId="{DB3BC024-BF52-40F5-93AC-70B44F36977E}" destId="{58EEC633-9090-4997-9882-4944B01926DE}" srcOrd="1" destOrd="0" presId="urn:microsoft.com/office/officeart/2018/2/layout/IconVerticalSolidList"/>
    <dgm:cxn modelId="{DA4D9F7E-FDCF-4B42-B410-790830717247}" type="presParOf" srcId="{DB3BC024-BF52-40F5-93AC-70B44F36977E}" destId="{054C944C-1D2E-4924-8B85-B0D9D88BBBDE}" srcOrd="2" destOrd="0" presId="urn:microsoft.com/office/officeart/2018/2/layout/IconVerticalSolidList"/>
    <dgm:cxn modelId="{CCB91EF2-63A0-48DA-8B1D-36A2AB738838}" type="presParOf" srcId="{DB3BC024-BF52-40F5-93AC-70B44F36977E}" destId="{0FAA2B2F-AEBF-4419-A0B4-CA2BACA9AF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115D6-2A91-4F99-8B9B-847461916054}">
      <dsp:nvSpPr>
        <dsp:cNvPr id="0" name=""/>
        <dsp:cNvSpPr/>
      </dsp:nvSpPr>
      <dsp:spPr>
        <a:xfrm>
          <a:off x="0" y="2077"/>
          <a:ext cx="5715000" cy="10527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19D3D-2DA3-446A-A1B5-CE786CA8E203}">
      <dsp:nvSpPr>
        <dsp:cNvPr id="0" name=""/>
        <dsp:cNvSpPr/>
      </dsp:nvSpPr>
      <dsp:spPr>
        <a:xfrm>
          <a:off x="318461" y="238949"/>
          <a:ext cx="579021" cy="579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EFD0-9966-4F15-B8AB-1CDE9074A6EC}">
      <dsp:nvSpPr>
        <dsp:cNvPr id="0" name=""/>
        <dsp:cNvSpPr/>
      </dsp:nvSpPr>
      <dsp:spPr>
        <a:xfrm>
          <a:off x="1215945" y="2077"/>
          <a:ext cx="4499054" cy="105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18" tIns="111418" rIns="111418" bIns="11141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explore various areas under signal processing such as modulation, demodulation, designing of filters, and spectral analysis.</a:t>
          </a:r>
        </a:p>
      </dsp:txBody>
      <dsp:txXfrm>
        <a:off x="1215945" y="2077"/>
        <a:ext cx="4499054" cy="1052766"/>
      </dsp:txXfrm>
    </dsp:sp>
    <dsp:sp modelId="{AA32CCDF-2D08-496F-9FE0-3BD45CC0A002}">
      <dsp:nvSpPr>
        <dsp:cNvPr id="0" name=""/>
        <dsp:cNvSpPr/>
      </dsp:nvSpPr>
      <dsp:spPr>
        <a:xfrm>
          <a:off x="0" y="1318034"/>
          <a:ext cx="5715000" cy="10527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D79D9-2135-467A-B6D2-C4C4A2E6B662}">
      <dsp:nvSpPr>
        <dsp:cNvPr id="0" name=""/>
        <dsp:cNvSpPr/>
      </dsp:nvSpPr>
      <dsp:spPr>
        <a:xfrm>
          <a:off x="318461" y="1554907"/>
          <a:ext cx="579021" cy="579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7CCA-7687-4F04-BEE4-336E5EBAFFD4}">
      <dsp:nvSpPr>
        <dsp:cNvPr id="0" name=""/>
        <dsp:cNvSpPr/>
      </dsp:nvSpPr>
      <dsp:spPr>
        <a:xfrm>
          <a:off x="1215945" y="1318034"/>
          <a:ext cx="4499054" cy="105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18" tIns="111418" rIns="111418" bIns="11141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portray a real-world scenario of a communication or transmission system.</a:t>
          </a:r>
        </a:p>
      </dsp:txBody>
      <dsp:txXfrm>
        <a:off x="1215945" y="1318034"/>
        <a:ext cx="4499054" cy="1052766"/>
      </dsp:txXfrm>
    </dsp:sp>
    <dsp:sp modelId="{C6C5707A-53A7-450C-B929-9959713A78D7}">
      <dsp:nvSpPr>
        <dsp:cNvPr id="0" name=""/>
        <dsp:cNvSpPr/>
      </dsp:nvSpPr>
      <dsp:spPr>
        <a:xfrm>
          <a:off x="0" y="2633992"/>
          <a:ext cx="5715000" cy="10527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14F3C-316C-4D41-B4C8-1CAFCA48F0D7}">
      <dsp:nvSpPr>
        <dsp:cNvPr id="0" name=""/>
        <dsp:cNvSpPr/>
      </dsp:nvSpPr>
      <dsp:spPr>
        <a:xfrm>
          <a:off x="318461" y="2870865"/>
          <a:ext cx="579021" cy="579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5F67F-50E1-4756-A943-C6AC623D5872}">
      <dsp:nvSpPr>
        <dsp:cNvPr id="0" name=""/>
        <dsp:cNvSpPr/>
      </dsp:nvSpPr>
      <dsp:spPr>
        <a:xfrm>
          <a:off x="1215945" y="2633992"/>
          <a:ext cx="4499054" cy="105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18" tIns="111418" rIns="111418" bIns="11141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also emphasize or detect components of interest in a sound signal.</a:t>
          </a:r>
        </a:p>
      </dsp:txBody>
      <dsp:txXfrm>
        <a:off x="1215945" y="2633992"/>
        <a:ext cx="4499054" cy="1052766"/>
      </dsp:txXfrm>
    </dsp:sp>
    <dsp:sp modelId="{BA8A9EFD-D28D-4C3D-B987-738AE58FC01A}">
      <dsp:nvSpPr>
        <dsp:cNvPr id="0" name=""/>
        <dsp:cNvSpPr/>
      </dsp:nvSpPr>
      <dsp:spPr>
        <a:xfrm>
          <a:off x="0" y="3949950"/>
          <a:ext cx="5715000" cy="10527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84C3E-5878-4F6D-B741-E3ACC861DE98}">
      <dsp:nvSpPr>
        <dsp:cNvPr id="0" name=""/>
        <dsp:cNvSpPr/>
      </dsp:nvSpPr>
      <dsp:spPr>
        <a:xfrm>
          <a:off x="318461" y="4186822"/>
          <a:ext cx="579021" cy="579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88744-D711-4FA0-B142-FA06719F6605}">
      <dsp:nvSpPr>
        <dsp:cNvPr id="0" name=""/>
        <dsp:cNvSpPr/>
      </dsp:nvSpPr>
      <dsp:spPr>
        <a:xfrm>
          <a:off x="1215945" y="3949950"/>
          <a:ext cx="4499054" cy="105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18" tIns="111418" rIns="111418" bIns="11141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are informed of various mathematical and computational algorithms to provide for efficient transmission and quality communication.</a:t>
          </a:r>
        </a:p>
      </dsp:txBody>
      <dsp:txXfrm>
        <a:off x="1215945" y="3949950"/>
        <a:ext cx="4499054" cy="1052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C4D31-769F-445B-8302-9A20267C83BE}">
      <dsp:nvSpPr>
        <dsp:cNvPr id="0" name=""/>
        <dsp:cNvSpPr/>
      </dsp:nvSpPr>
      <dsp:spPr>
        <a:xfrm>
          <a:off x="0" y="509"/>
          <a:ext cx="10515600" cy="1193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3AFC2-4785-472D-BE75-C70B8DFC82EB}">
      <dsp:nvSpPr>
        <dsp:cNvPr id="0" name=""/>
        <dsp:cNvSpPr/>
      </dsp:nvSpPr>
      <dsp:spPr>
        <a:xfrm>
          <a:off x="360915" y="268959"/>
          <a:ext cx="656209" cy="656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91EEB-33A2-4440-9217-22CC93493600}">
      <dsp:nvSpPr>
        <dsp:cNvPr id="0" name=""/>
        <dsp:cNvSpPr/>
      </dsp:nvSpPr>
      <dsp:spPr>
        <a:xfrm>
          <a:off x="1378039" y="509"/>
          <a:ext cx="9137560" cy="1193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71" tIns="126271" rIns="126271" bIns="12627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Modulation – It is the process</a:t>
          </a:r>
          <a:r>
            <a:rPr lang="en-US" sz="2000" kern="1200" dirty="0">
              <a:latin typeface="Calibri Light" panose="020F0302020204030204"/>
            </a:rPr>
            <a:t>*</a:t>
          </a:r>
          <a:r>
            <a:rPr lang="en-US" sz="2000" kern="1200" dirty="0"/>
            <a:t> of varying one or more properties of a periodic waveform, called the carrier signal, with a separate signal called the modulation signal that typically contains information to be transmitted.</a:t>
          </a:r>
        </a:p>
      </dsp:txBody>
      <dsp:txXfrm>
        <a:off x="1378039" y="509"/>
        <a:ext cx="9137560" cy="1193107"/>
      </dsp:txXfrm>
    </dsp:sp>
    <dsp:sp modelId="{65A10BC4-7FDB-449F-AF25-23EAB17D4131}">
      <dsp:nvSpPr>
        <dsp:cNvPr id="0" name=""/>
        <dsp:cNvSpPr/>
      </dsp:nvSpPr>
      <dsp:spPr>
        <a:xfrm>
          <a:off x="0" y="1491894"/>
          <a:ext cx="10515600" cy="1193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679B1-BF7C-40CA-B1C5-D607A16F7D41}">
      <dsp:nvSpPr>
        <dsp:cNvPr id="0" name=""/>
        <dsp:cNvSpPr/>
      </dsp:nvSpPr>
      <dsp:spPr>
        <a:xfrm>
          <a:off x="360915" y="1760343"/>
          <a:ext cx="656209" cy="656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504BC-ACE4-4C8D-BA33-1B66CA5DAAFE}">
      <dsp:nvSpPr>
        <dsp:cNvPr id="0" name=""/>
        <dsp:cNvSpPr/>
      </dsp:nvSpPr>
      <dsp:spPr>
        <a:xfrm>
          <a:off x="1378039" y="1491894"/>
          <a:ext cx="9137560" cy="1193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71" tIns="126271" rIns="126271" bIns="12627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Demodulation – It is extracting the original information-bearing signal from a carrier wave. Modulation and demodulation techniques employ phase angle changes to obtain the desired result.</a:t>
          </a:r>
        </a:p>
      </dsp:txBody>
      <dsp:txXfrm>
        <a:off x="1378039" y="1491894"/>
        <a:ext cx="9137560" cy="1193107"/>
      </dsp:txXfrm>
    </dsp:sp>
    <dsp:sp modelId="{AA1B6E08-A077-4F03-899B-CA3546085897}">
      <dsp:nvSpPr>
        <dsp:cNvPr id="0" name=""/>
        <dsp:cNvSpPr/>
      </dsp:nvSpPr>
      <dsp:spPr>
        <a:xfrm>
          <a:off x="0" y="2983279"/>
          <a:ext cx="10515600" cy="11931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06035-B165-40BA-A9D9-A20170BE36A7}">
      <dsp:nvSpPr>
        <dsp:cNvPr id="0" name=""/>
        <dsp:cNvSpPr/>
      </dsp:nvSpPr>
      <dsp:spPr>
        <a:xfrm>
          <a:off x="360915" y="3251728"/>
          <a:ext cx="656209" cy="656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B42B5-79E5-4085-A06A-69890F536BCF}">
      <dsp:nvSpPr>
        <dsp:cNvPr id="0" name=""/>
        <dsp:cNvSpPr/>
      </dsp:nvSpPr>
      <dsp:spPr>
        <a:xfrm>
          <a:off x="1378039" y="2983279"/>
          <a:ext cx="9137560" cy="1193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71" tIns="126271" rIns="126271" bIns="12627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Filters – They are used to remove some unwanted components or features from a signal. Filtering is a class of signal processing, the defining feature of filters being the complete or partial suppression of some aspect of the signal.</a:t>
          </a:r>
        </a:p>
      </dsp:txBody>
      <dsp:txXfrm>
        <a:off x="1378039" y="2983279"/>
        <a:ext cx="9137560" cy="11931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C726C-FED7-4AFF-A57C-35B5AC97400F}">
      <dsp:nvSpPr>
        <dsp:cNvPr id="0" name=""/>
        <dsp:cNvSpPr/>
      </dsp:nvSpPr>
      <dsp:spPr>
        <a:xfrm>
          <a:off x="0" y="210439"/>
          <a:ext cx="6906491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291592" rIns="53602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Music (</a:t>
          </a:r>
          <a:r>
            <a:rPr lang="en-US" sz="1400" kern="1200" dirty="0">
              <a:latin typeface="Calibri Light" panose="020F0302020204030204"/>
            </a:rPr>
            <a:t>Read a Sound</a:t>
          </a:r>
          <a:r>
            <a:rPr lang="en-US" sz="1400" kern="1200" dirty="0"/>
            <a:t> </a:t>
          </a:r>
          <a:r>
            <a:rPr lang="en-US" sz="1400" kern="1200" dirty="0">
              <a:latin typeface="Calibri Light" panose="020F0302020204030204"/>
            </a:rPr>
            <a:t>File</a:t>
          </a:r>
          <a:r>
            <a:rPr lang="en-US" sz="1400" kern="1200" dirty="0"/>
            <a:t>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News (Modulation/</a:t>
          </a:r>
          <a:r>
            <a:rPr lang="en-US" sz="1400" kern="1200" dirty="0">
              <a:latin typeface="Calibri Light" panose="020F0302020204030204"/>
            </a:rPr>
            <a:t>Demodulation</a:t>
          </a:r>
          <a:r>
            <a:rPr lang="en-US" sz="1400" kern="1200" dirty="0"/>
            <a:t> </a:t>
          </a:r>
          <a:r>
            <a:rPr lang="en-US" sz="1400" kern="1200" dirty="0">
              <a:latin typeface="Calibri Light" panose="020F0302020204030204"/>
            </a:rPr>
            <a:t>Techniques</a:t>
          </a:r>
          <a:r>
            <a:rPr lang="en-US" sz="1400" kern="1200" dirty="0"/>
            <a:t>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Gossip with RJ (</a:t>
          </a:r>
          <a:r>
            <a:rPr lang="en-US" sz="1400" kern="1200" dirty="0">
              <a:latin typeface="Calibri Light" panose="020F0302020204030204"/>
            </a:rPr>
            <a:t>Record Sound</a:t>
          </a:r>
          <a:r>
            <a:rPr lang="en-US" sz="1400" kern="1200" dirty="0"/>
            <a:t>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Kids Arena (Creation of </a:t>
          </a:r>
          <a:r>
            <a:rPr lang="en-US" sz="1400" kern="1200" dirty="0">
              <a:latin typeface="Calibri Light" panose="020F0302020204030204"/>
            </a:rPr>
            <a:t>Soundtracks</a:t>
          </a:r>
          <a:r>
            <a:rPr lang="en-US" sz="1400" kern="1200" dirty="0"/>
            <a:t>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Troubleshoot Errors (</a:t>
          </a:r>
          <a:r>
            <a:rPr lang="en-US" sz="1400" kern="1200" dirty="0">
              <a:latin typeface="Calibri Light" panose="020F0302020204030204"/>
            </a:rPr>
            <a:t>Filtering</a:t>
          </a:r>
          <a:r>
            <a:rPr lang="en-US" sz="1400" kern="1200" dirty="0"/>
            <a:t> &amp; </a:t>
          </a:r>
          <a:r>
            <a:rPr lang="en-US" sz="1400" kern="1200" dirty="0">
              <a:latin typeface="Calibri Light" panose="020F0302020204030204"/>
            </a:rPr>
            <a:t>Denoising</a:t>
          </a:r>
          <a:r>
            <a:rPr lang="en-US" sz="1400" kern="1200" dirty="0"/>
            <a:t>)</a:t>
          </a:r>
        </a:p>
      </dsp:txBody>
      <dsp:txXfrm>
        <a:off x="0" y="210439"/>
        <a:ext cx="6906491" cy="1499400"/>
      </dsp:txXfrm>
    </dsp:sp>
    <dsp:sp modelId="{16C967DA-6E91-4A59-B9B4-FB274366D34A}">
      <dsp:nvSpPr>
        <dsp:cNvPr id="0" name=""/>
        <dsp:cNvSpPr/>
      </dsp:nvSpPr>
      <dsp:spPr>
        <a:xfrm>
          <a:off x="345324" y="3799"/>
          <a:ext cx="4834543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User Input</a:t>
          </a:r>
          <a:endParaRPr lang="en-US" sz="1400" kern="1200" dirty="0"/>
        </a:p>
      </dsp:txBody>
      <dsp:txXfrm>
        <a:off x="365499" y="23974"/>
        <a:ext cx="4794193" cy="372930"/>
      </dsp:txXfrm>
    </dsp:sp>
    <dsp:sp modelId="{335D2D89-45C8-4FEC-B198-D23EBBD7F750}">
      <dsp:nvSpPr>
        <dsp:cNvPr id="0" name=""/>
        <dsp:cNvSpPr/>
      </dsp:nvSpPr>
      <dsp:spPr>
        <a:xfrm>
          <a:off x="0" y="1992079"/>
          <a:ext cx="6906491" cy="1455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291592" rIns="53602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sound file is read from an external source to either plot its waveform or used for further processing.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sound file is generated with its defined characteristics to denote the start and the end of our project.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Recording a sound file is done through an external microphone.</a:t>
          </a:r>
          <a:endParaRPr lang="en-US" sz="1400" kern="1200" dirty="0">
            <a:latin typeface="Calibri Light" panose="020F0302020204030204"/>
          </a:endParaRPr>
        </a:p>
      </dsp:txBody>
      <dsp:txXfrm>
        <a:off x="0" y="1992079"/>
        <a:ext cx="6906491" cy="1455299"/>
      </dsp:txXfrm>
    </dsp:sp>
    <dsp:sp modelId="{714E7634-727D-449D-84FB-36FBA337C3EE}">
      <dsp:nvSpPr>
        <dsp:cNvPr id="0" name=""/>
        <dsp:cNvSpPr/>
      </dsp:nvSpPr>
      <dsp:spPr>
        <a:xfrm>
          <a:off x="345324" y="1785439"/>
          <a:ext cx="4834543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Signal Generation*</a:t>
          </a:r>
          <a:endParaRPr lang="en-US" sz="1400" kern="1200" dirty="0"/>
        </a:p>
      </dsp:txBody>
      <dsp:txXfrm>
        <a:off x="365499" y="1805614"/>
        <a:ext cx="4794193" cy="372930"/>
      </dsp:txXfrm>
    </dsp:sp>
    <dsp:sp modelId="{AE62CD3A-647C-4C62-8BD0-8B18E88B2D91}">
      <dsp:nvSpPr>
        <dsp:cNvPr id="0" name=""/>
        <dsp:cNvSpPr/>
      </dsp:nvSpPr>
      <dsp:spPr>
        <a:xfrm>
          <a:off x="0" y="3729619"/>
          <a:ext cx="6906491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020" tIns="291592" rIns="53602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 this step, sound files are made ready for broadcasting. The sound signal is modulated with a carrier wave for transmission.</a:t>
          </a:r>
          <a:r>
            <a:rPr lang="en-US" sz="1400" kern="1200" dirty="0">
              <a:latin typeface="Calibri Light" panose="020F0302020204030204"/>
            </a:rPr>
            <a:t> 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After this, the modulated sound signals are transmitted and received at the other end. This received signal is demodulated to extract the sound signal.</a:t>
          </a:r>
          <a:r>
            <a:rPr lang="en-US" sz="1400" kern="1200" dirty="0">
              <a:latin typeface="Calibri Light" panose="020F0302020204030204"/>
            </a:rPr>
            <a:t> 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This sound signal must be filtered to restore its original form. In our project, removing noise and filtering sound signals are part of the troubleshooting and diagnosing process.</a:t>
          </a:r>
          <a:endParaRPr lang="en-US" sz="1400" kern="1200" dirty="0">
            <a:latin typeface="Calibri Light" panose="020F0302020204030204"/>
          </a:endParaRPr>
        </a:p>
      </dsp:txBody>
      <dsp:txXfrm>
        <a:off x="0" y="3729619"/>
        <a:ext cx="6906491" cy="1852200"/>
      </dsp:txXfrm>
    </dsp:sp>
    <dsp:sp modelId="{2F78EFCA-F799-4706-B9BB-59DF603C0FF2}">
      <dsp:nvSpPr>
        <dsp:cNvPr id="0" name=""/>
        <dsp:cNvSpPr/>
      </dsp:nvSpPr>
      <dsp:spPr>
        <a:xfrm>
          <a:off x="345324" y="3522979"/>
          <a:ext cx="4834543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734" tIns="0" rIns="182734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Signal Processing*</a:t>
          </a:r>
        </a:p>
      </dsp:txBody>
      <dsp:txXfrm>
        <a:off x="365499" y="3543154"/>
        <a:ext cx="4794193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C5E2A-F25E-49A2-A699-618C40B1477D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FC855-E283-4C29-86A2-34F8C87550DB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C2C69-2779-44EC-B5C0-988E6BAC8DF6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Audio/sound processing is a special case of signal processing, which is applied to process and analyze speech signals. </a:t>
          </a:r>
        </a:p>
      </dsp:txBody>
      <dsp:txXfrm>
        <a:off x="836323" y="3399"/>
        <a:ext cx="9679276" cy="724089"/>
      </dsp:txXfrm>
    </dsp:sp>
    <dsp:sp modelId="{9026EBA4-8733-4162-B12D-A2EF85200A0F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0ED72-DAF2-419C-AED0-3167EBCD0998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F4EC4-E810-4435-94FE-1716608DE47F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Some of the typical applications of speech processing are speech recognition, speech coding, speaker authentication, speech enhancement, detection and removal of noise, speech synthesis, text to speech conversion, etc. </a:t>
          </a:r>
        </a:p>
      </dsp:txBody>
      <dsp:txXfrm>
        <a:off x="836323" y="908511"/>
        <a:ext cx="9679276" cy="724089"/>
      </dsp:txXfrm>
    </dsp:sp>
    <dsp:sp modelId="{C898C99B-4D0D-435C-86D1-1426E7D14ACF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06DC4-4D69-4E4C-9814-042451088AF5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E2C60-BEEC-4463-B031-EC8B14CE2565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Here, the simulation of broadcasting which involves modulation/demodulation, filtering, is done using programmed sound operations.</a:t>
          </a:r>
        </a:p>
      </dsp:txBody>
      <dsp:txXfrm>
        <a:off x="836323" y="1813624"/>
        <a:ext cx="9679276" cy="724089"/>
      </dsp:txXfrm>
    </dsp:sp>
    <dsp:sp modelId="{A3825AEE-5F4F-4789-BCE3-323763E3EF5D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084E2-E8CA-42C9-8169-01C431D13AC6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D8F11-68A5-450A-935C-BE1F5A900059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Although the advantages of digital signal processing technology are obvious, its shortcomings such as sound quality and signal transmission rate cannot be neglected.</a:t>
          </a:r>
        </a:p>
      </dsp:txBody>
      <dsp:txXfrm>
        <a:off x="836323" y="2718736"/>
        <a:ext cx="9679276" cy="724089"/>
      </dsp:txXfrm>
    </dsp:sp>
    <dsp:sp modelId="{580F5956-C196-47A0-B8C2-1DD67AA09403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EC633-9090-4997-9882-4944B01926DE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A2B2F-AEBF-4419-A0B4-CA2BACA9AF4B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Therefore, it is necessary to continue research on digital signal processing technology, for convenient and reliable communication.  </a:t>
          </a:r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eviantart.com/philox17/art/Blue-System-Error-335132263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wired.it/gadget/computer/2017/07/17/usare-la-voce-come-password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laboutcircuits.com/technical-articles/how-to-perform-frequency-modulation-with-a-digitized-audio-signal/" TargetMode="External"/><Relationship Id="rId3" Type="http://schemas.openxmlformats.org/officeDocument/2006/relationships/image" Target="../media/image34.jpeg"/><Relationship Id="rId7" Type="http://schemas.openxmlformats.org/officeDocument/2006/relationships/hyperlink" Target="https://towardsdatascience.com/music-in-python-2f054deb41f4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6684995" TargetMode="External"/><Relationship Id="rId11" Type="http://schemas.openxmlformats.org/officeDocument/2006/relationships/image" Target="../media/image2.jpeg"/><Relationship Id="rId5" Type="http://schemas.openxmlformats.org/officeDocument/2006/relationships/image" Target="../media/image36.jpeg"/><Relationship Id="rId10" Type="http://schemas.openxmlformats.org/officeDocument/2006/relationships/hyperlink" Target="https://www.jcbrolabs.org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vlab.amrita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1E16A-9F63-430F-B7C5-4B32AADA5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cs typeface="Calibri Light"/>
              </a:rPr>
              <a:t>Virtual Radio Broadcasting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19CCE281 Signal Processing Lab</a:t>
            </a:r>
          </a:p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Third Semester, December 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466DC-7A42-4354-ADB0-957659DD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163" y="6313420"/>
            <a:ext cx="4114800" cy="365125"/>
          </a:xfrm>
        </p:spPr>
        <p:txBody>
          <a:bodyPr/>
          <a:lstStyle/>
          <a:p>
            <a:r>
              <a:rPr lang="en-US"/>
              <a:t>B. Tech – Computer and Communication Engineering (CCE)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DFD4B08E-DEC9-489E-ABCC-998B012BC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10EC8-4709-4F8D-84E6-855E2CF9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 Light"/>
              </a:rPr>
              <a:t>Group C – Team 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1D34E9-013A-4B61-A44E-13C446AD7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708548"/>
              </p:ext>
            </p:extLst>
          </p:nvPr>
        </p:nvGraphicFramePr>
        <p:xfrm>
          <a:off x="788988" y="2808486"/>
          <a:ext cx="10598151" cy="326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291">
                  <a:extLst>
                    <a:ext uri="{9D8B030D-6E8A-4147-A177-3AD203B41FA5}">
                      <a16:colId xmlns:a16="http://schemas.microsoft.com/office/drawing/2014/main" val="2321675098"/>
                    </a:ext>
                  </a:extLst>
                </a:gridCol>
                <a:gridCol w="3683805">
                  <a:extLst>
                    <a:ext uri="{9D8B030D-6E8A-4147-A177-3AD203B41FA5}">
                      <a16:colId xmlns:a16="http://schemas.microsoft.com/office/drawing/2014/main" val="2694618885"/>
                    </a:ext>
                  </a:extLst>
                </a:gridCol>
                <a:gridCol w="4034055">
                  <a:extLst>
                    <a:ext uri="{9D8B030D-6E8A-4147-A177-3AD203B41FA5}">
                      <a16:colId xmlns:a16="http://schemas.microsoft.com/office/drawing/2014/main" val="1821227074"/>
                    </a:ext>
                  </a:extLst>
                </a:gridCol>
              </a:tblGrid>
              <a:tr h="652701"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Serial Number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Name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Roll Number</a:t>
                      </a:r>
                    </a:p>
                  </a:txBody>
                  <a:tcPr marL="148341" marR="148341" marT="74171" marB="74171" anchor="ctr"/>
                </a:tc>
                <a:extLst>
                  <a:ext uri="{0D108BD9-81ED-4DB2-BD59-A6C34878D82A}">
                    <a16:rowId xmlns:a16="http://schemas.microsoft.com/office/drawing/2014/main" val="799281329"/>
                  </a:ext>
                </a:extLst>
              </a:tr>
              <a:tr h="652701"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1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Santosh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CB.EN.U4CCE20053</a:t>
                      </a:r>
                    </a:p>
                  </a:txBody>
                  <a:tcPr marL="148341" marR="148341" marT="74171" marB="74171" anchor="ctr"/>
                </a:tc>
                <a:extLst>
                  <a:ext uri="{0D108BD9-81ED-4DB2-BD59-A6C34878D82A}">
                    <a16:rowId xmlns:a16="http://schemas.microsoft.com/office/drawing/2014/main" val="1110748047"/>
                  </a:ext>
                </a:extLst>
              </a:tr>
              <a:tr h="652701"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2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V Srihari Moorthy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900" b="0" i="0" u="none" strike="noStrike" noProof="0">
                          <a:latin typeface="Calibri"/>
                        </a:rPr>
                        <a:t>CB.EN.U4CCE20060</a:t>
                      </a:r>
                      <a:endParaRPr lang="en-US" sz="2900"/>
                    </a:p>
                  </a:txBody>
                  <a:tcPr marL="148341" marR="148341" marT="74171" marB="74171" anchor="ctr"/>
                </a:tc>
                <a:extLst>
                  <a:ext uri="{0D108BD9-81ED-4DB2-BD59-A6C34878D82A}">
                    <a16:rowId xmlns:a16="http://schemas.microsoft.com/office/drawing/2014/main" val="3231627790"/>
                  </a:ext>
                </a:extLst>
              </a:tr>
              <a:tr h="652701"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3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Sudhan Saravanan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900" b="0" i="0" u="none" strike="noStrike" noProof="0">
                          <a:latin typeface="Calibri"/>
                        </a:rPr>
                        <a:t>CB.EN.U4CCE20061</a:t>
                      </a:r>
                      <a:endParaRPr lang="en-US" sz="2900"/>
                    </a:p>
                  </a:txBody>
                  <a:tcPr marL="148341" marR="148341" marT="74171" marB="74171" anchor="ctr"/>
                </a:tc>
                <a:extLst>
                  <a:ext uri="{0D108BD9-81ED-4DB2-BD59-A6C34878D82A}">
                    <a16:rowId xmlns:a16="http://schemas.microsoft.com/office/drawing/2014/main" val="113875451"/>
                  </a:ext>
                </a:extLst>
              </a:tr>
              <a:tr h="652701"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4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/>
                        <a:t>AR. </a:t>
                      </a:r>
                      <a:r>
                        <a:rPr lang="en-US" sz="2900" err="1"/>
                        <a:t>Vishaline</a:t>
                      </a:r>
                    </a:p>
                  </a:txBody>
                  <a:tcPr marL="148341" marR="148341" marT="74171" marB="74171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900" b="0" i="0" u="none" strike="noStrike" noProof="0">
                          <a:latin typeface="Calibri"/>
                        </a:rPr>
                        <a:t>CB.EN.U4CCE20071</a:t>
                      </a:r>
                      <a:endParaRPr lang="en-US" sz="2900"/>
                    </a:p>
                  </a:txBody>
                  <a:tcPr marL="148341" marR="148341" marT="74171" marB="74171" anchor="ctr"/>
                </a:tc>
                <a:extLst>
                  <a:ext uri="{0D108BD9-81ED-4DB2-BD59-A6C34878D82A}">
                    <a16:rowId xmlns:a16="http://schemas.microsoft.com/office/drawing/2014/main" val="58418572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0F37F2-AA3C-4E4E-B2C3-8F24D7BC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3981" y="6377815"/>
            <a:ext cx="11241109" cy="483181"/>
          </a:xfrm>
        </p:spPr>
        <p:txBody>
          <a:bodyPr/>
          <a:lstStyle/>
          <a:p>
            <a:r>
              <a:rPr lang="en-US" sz="2000" dirty="0"/>
              <a:t>Faculty In-charge – Dr S. Kirthiga Mam, </a:t>
            </a:r>
            <a:r>
              <a:rPr lang="en-US" sz="2000" dirty="0" err="1"/>
              <a:t>Ms</a:t>
            </a:r>
            <a:r>
              <a:rPr lang="en-US" sz="2000" dirty="0"/>
              <a:t> R. Karthika Mam and </a:t>
            </a:r>
            <a:r>
              <a:rPr lang="en-US" sz="2000" dirty="0" err="1"/>
              <a:t>Mr</a:t>
            </a:r>
            <a:r>
              <a:rPr lang="en-US" sz="2000" dirty="0"/>
              <a:t> K. </a:t>
            </a:r>
            <a:r>
              <a:rPr lang="en-US" sz="2000" dirty="0" err="1"/>
              <a:t>Pargunarajan</a:t>
            </a:r>
            <a:r>
              <a:rPr lang="en-US" sz="2000" dirty="0"/>
              <a:t> Sir</a:t>
            </a:r>
            <a:endParaRPr lang="en-US" sz="2000">
              <a:cs typeface="Calibri"/>
            </a:endParaRPr>
          </a:p>
        </p:txBody>
      </p:sp>
      <p:pic>
        <p:nvPicPr>
          <p:cNvPr id="8" name="Picture 6" descr="Logo&#10;&#10;Description automatically generated">
            <a:extLst>
              <a:ext uri="{FF2B5EF4-FFF2-40B4-BE49-F238E27FC236}">
                <a16:creationId xmlns:a16="http://schemas.microsoft.com/office/drawing/2014/main" id="{FD87537C-F6ED-4301-AC67-A031F24C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4" descr="Free Images : wheel, red, vehicle, sports equipment, target, success ...">
            <a:extLst>
              <a:ext uri="{FF2B5EF4-FFF2-40B4-BE49-F238E27FC236}">
                <a16:creationId xmlns:a16="http://schemas.microsoft.com/office/drawing/2014/main" id="{10EC964D-0971-449F-8DC4-E571ECB8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FA40F-0919-4DB7-880E-43CE80BA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cs typeface="Calibri Light"/>
              </a:rPr>
              <a:t>Objectives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7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133A02A-2502-40AE-AB1B-D3F5C0004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228693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7CD48C90-B506-4478-A5E4-00F90FFC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61" name="Picture 6" descr="Logo&#10;&#10;Description automatically generated">
            <a:extLst>
              <a:ext uri="{FF2B5EF4-FFF2-40B4-BE49-F238E27FC236}">
                <a16:creationId xmlns:a16="http://schemas.microsoft.com/office/drawing/2014/main" id="{69B6F98F-7105-4464-907D-880A75820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541F9B-22C5-43A5-8CB4-7D13ED7E0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B15A8-50DA-4108-8504-438D1E06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cs typeface="Calibri Light"/>
              </a:rPr>
              <a:t>System Description with Application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69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565D012-55EC-4217-9265-D9DCE65B0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04588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2" name="Slide Number Placeholder 271">
            <a:extLst>
              <a:ext uri="{FF2B5EF4-FFF2-40B4-BE49-F238E27FC236}">
                <a16:creationId xmlns:a16="http://schemas.microsoft.com/office/drawing/2014/main" id="{C2EEBB3A-662F-4A48-B61A-C5D8146C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273" name="Footer Placeholder 272">
            <a:extLst>
              <a:ext uri="{FF2B5EF4-FFF2-40B4-BE49-F238E27FC236}">
                <a16:creationId xmlns:a16="http://schemas.microsoft.com/office/drawing/2014/main" id="{B43C6970-AC36-4E38-A676-B6A0A621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1" y="6269265"/>
            <a:ext cx="9688284" cy="539296"/>
          </a:xfrm>
        </p:spPr>
        <p:txBody>
          <a:bodyPr/>
          <a:lstStyle/>
          <a:p>
            <a:r>
              <a:rPr lang="en-US" sz="900" dirty="0"/>
              <a:t>*Modulation technique is used to broadcast the audio signals through radio waves transmission and demodulation technique is used to convert the received signal into nearly audible form.</a:t>
            </a:r>
            <a:endParaRPr lang="en-US" sz="900">
              <a:cs typeface="Calibri"/>
            </a:endParaRPr>
          </a:p>
        </p:txBody>
      </p:sp>
      <p:pic>
        <p:nvPicPr>
          <p:cNvPr id="315" name="Picture 6" descr="Logo&#10;&#10;Description automatically generated">
            <a:extLst>
              <a:ext uri="{FF2B5EF4-FFF2-40B4-BE49-F238E27FC236}">
                <a16:creationId xmlns:a16="http://schemas.microsoft.com/office/drawing/2014/main" id="{7B59B887-B001-44C1-8F53-1BA7217089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3" name="Picture 603" descr="Free Images : technology, electronics, audio equipment, sound mixer ...">
            <a:extLst>
              <a:ext uri="{FF2B5EF4-FFF2-40B4-BE49-F238E27FC236}">
                <a16:creationId xmlns:a16="http://schemas.microsoft.com/office/drawing/2014/main" id="{A532050D-9E49-42C1-8AF2-AF5065884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b="15730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2275B4-39A1-4931-84BF-0B01CC17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4A5141A-8458-4D0A-B61D-0156F782D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6612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9" name="Slide Number Placeholder 638">
            <a:extLst>
              <a:ext uri="{FF2B5EF4-FFF2-40B4-BE49-F238E27FC236}">
                <a16:creationId xmlns:a16="http://schemas.microsoft.com/office/drawing/2014/main" id="{C675C051-93B7-40A7-8AF8-A37DEFA2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40" name="Footer Placeholder 639">
            <a:extLst>
              <a:ext uri="{FF2B5EF4-FFF2-40B4-BE49-F238E27FC236}">
                <a16:creationId xmlns:a16="http://schemas.microsoft.com/office/drawing/2014/main" id="{B0A93808-5F16-4AD0-812A-6431EEE3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799" y="6389007"/>
            <a:ext cx="7086601" cy="473982"/>
          </a:xfrm>
        </p:spPr>
        <p:txBody>
          <a:bodyPr/>
          <a:lstStyle/>
          <a:p>
            <a:r>
              <a:rPr lang="en-US" sz="1100" dirty="0">
                <a:solidFill>
                  <a:schemeClr val="bg1"/>
                </a:solidFill>
              </a:rPr>
              <a:t>*Library Functions and Packages - Math, Matplotlib, NumPy, Pydub, Random, SciPy, </a:t>
            </a:r>
            <a:r>
              <a:rPr lang="en-US" sz="1100" dirty="0" err="1">
                <a:solidFill>
                  <a:schemeClr val="bg1"/>
                </a:solidFill>
              </a:rPr>
              <a:t>Sounddevice</a:t>
            </a:r>
            <a:r>
              <a:rPr lang="en-US" sz="1100" dirty="0">
                <a:solidFill>
                  <a:schemeClr val="bg1"/>
                </a:solidFill>
              </a:rPr>
              <a:t>, Soundfile, Struct, Wave</a:t>
            </a:r>
            <a:endParaRPr lang="en-US" sz="11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77" name="Picture 6" descr="Logo&#10;&#10;Description automatically generated">
            <a:extLst>
              <a:ext uri="{FF2B5EF4-FFF2-40B4-BE49-F238E27FC236}">
                <a16:creationId xmlns:a16="http://schemas.microsoft.com/office/drawing/2014/main" id="{31B9BCCC-D3AF-4615-9206-FA48F6C84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5200-AF0D-4DAE-A74C-6B0BF8DB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AAB56-5D6D-43AB-82C7-568B10146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The corresponding sound file for the entered option from the menu is played. It is also plotted as a waveform.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8F6C47-2841-498C-AA2C-47CE8102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096284"/>
            <a:ext cx="5431536" cy="4195861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B4EAE7-EDFE-4C03-9A2C-86D98EE9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091270"/>
            <a:ext cx="5431536" cy="41958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D7D2C-D170-4FD6-8EBF-8A9F6BE1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0B4DAD-42AE-4CE6-A32C-A166A61A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8115" y="6389007"/>
            <a:ext cx="5584370" cy="473982"/>
          </a:xfrm>
        </p:spPr>
        <p:txBody>
          <a:bodyPr/>
          <a:lstStyle/>
          <a:p>
            <a:r>
              <a:rPr lang="en-US" sz="1400" dirty="0">
                <a:ea typeface="+mn-lt"/>
                <a:cs typeface="+mn-lt"/>
              </a:rPr>
              <a:t>Software: Spyder IDE – Anaconda3 2021.11 (Python 3.10.1 64-bit)</a:t>
            </a:r>
            <a:endParaRPr lang="en-US" sz="1400">
              <a:cs typeface="Calibri"/>
            </a:endParaRPr>
          </a:p>
        </p:txBody>
      </p:sp>
      <p:pic>
        <p:nvPicPr>
          <p:cNvPr id="8" name="Picture 6" descr="Logo&#10;&#10;Description automatically generated">
            <a:extLst>
              <a:ext uri="{FF2B5EF4-FFF2-40B4-BE49-F238E27FC236}">
                <a16:creationId xmlns:a16="http://schemas.microsoft.com/office/drawing/2014/main" id="{8BD82F54-AF9E-45CB-9134-26EAD08F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Histogram&#10;&#10;Description automatically generated">
            <a:extLst>
              <a:ext uri="{FF2B5EF4-FFF2-40B4-BE49-F238E27FC236}">
                <a16:creationId xmlns:a16="http://schemas.microsoft.com/office/drawing/2014/main" id="{B9293AAD-969E-4BFD-AEC3-810FC23E1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364" b="113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C5036-D682-4813-ACD3-7694B681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Conclusion and Future Prospects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11A5E5-F59F-4EC0-A14C-88DA6B813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0167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1" name="Slide Number Placeholder 200">
            <a:extLst>
              <a:ext uri="{FF2B5EF4-FFF2-40B4-BE49-F238E27FC236}">
                <a16:creationId xmlns:a16="http://schemas.microsoft.com/office/drawing/2014/main" id="{AF66A937-D0BF-43EB-AA3F-28AFE319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235" name="Picture 6" descr="Logo&#10;&#10;Description automatically generated">
            <a:extLst>
              <a:ext uri="{FF2B5EF4-FFF2-40B4-BE49-F238E27FC236}">
                <a16:creationId xmlns:a16="http://schemas.microsoft.com/office/drawing/2014/main" id="{FA30AA61-95F4-496F-B9D3-CDFA680B0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9F09-7ADB-44A3-8592-05B5B483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28445"/>
            <a:ext cx="3732244" cy="170295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43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5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ext, bird, gallinaceous bird&#10;&#10;Description automatically generated">
            <a:extLst>
              <a:ext uri="{FF2B5EF4-FFF2-40B4-BE49-F238E27FC236}">
                <a16:creationId xmlns:a16="http://schemas.microsoft.com/office/drawing/2014/main" id="{3F3358A8-FD94-4D69-B755-ADBCFF75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83" y="810881"/>
            <a:ext cx="2246250" cy="2945339"/>
          </a:xfrm>
          <a:prstGeom prst="rect">
            <a:avLst/>
          </a:prstGeom>
        </p:spPr>
      </p:pic>
      <p:sp>
        <p:nvSpPr>
          <p:cNvPr id="43" name="Rectangle 47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2" descr="Icon&#10;&#10;Description automatically generated">
            <a:extLst>
              <a:ext uri="{FF2B5EF4-FFF2-40B4-BE49-F238E27FC236}">
                <a16:creationId xmlns:a16="http://schemas.microsoft.com/office/drawing/2014/main" id="{DDF6D71C-0635-4617-9817-00DF3B90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78" y="810882"/>
            <a:ext cx="1812575" cy="1812575"/>
          </a:xfrm>
          <a:prstGeom prst="rect">
            <a:avLst/>
          </a:prstGeom>
        </p:spPr>
      </p:pic>
      <p:sp>
        <p:nvSpPr>
          <p:cNvPr id="45" name="Rectangle 49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5D1BFBC3-FB45-4A88-8C8D-4CD86C3C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0" y="4567114"/>
            <a:ext cx="3044697" cy="118734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89E48F3-B18B-4A54-B6EC-0A653E64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024" y="3096468"/>
            <a:ext cx="1967284" cy="2956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5629-F5E9-45E4-868B-FE399801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995" y="1304173"/>
            <a:ext cx="3732245" cy="35896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ea typeface="+mn-lt"/>
                <a:cs typeface="+mn-lt"/>
              </a:rPr>
              <a:t>Think DSP: Digital Signal Processing in Python, Allen B. Downey, O'Reilly Media, 2016 (ISBN: 9781491938515)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Digital Audio Signal Processing, Udo </a:t>
            </a:r>
            <a:r>
              <a:rPr lang="en-US" sz="1200" dirty="0" err="1">
                <a:ea typeface="+mn-lt"/>
                <a:cs typeface="+mn-lt"/>
              </a:rPr>
              <a:t>Zölzer</a:t>
            </a:r>
            <a:r>
              <a:rPr lang="en-US" sz="1200" dirty="0">
                <a:ea typeface="+mn-lt"/>
                <a:cs typeface="+mn-lt"/>
              </a:rPr>
              <a:t>, Wiley, 2008 (ISBN: 9780470680025)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Real-time FM Radio for Teaching DSP and Communication Systems: </a:t>
            </a:r>
            <a:r>
              <a:rPr lang="en-US" sz="1200" dirty="0"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https://ieeexplore.ieee.org/abstract/document/6684995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Signal Processing in Musical Terms and Music Theory Visualization: </a:t>
            </a:r>
            <a:r>
              <a:rPr lang="en-US" sz="1200" dirty="0"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https://towardsdatascience.com/music-in-python-2f054deb41f4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How to Perform Frequency Modulation with a Digitized Audio Signal: </a:t>
            </a:r>
            <a:r>
              <a:rPr lang="en-US" sz="1200" dirty="0"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https://www.allaboutcircuits.com/technical-articles/how-to-perform-frequency-modulation-with-a-digitized-audio-signal/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Virtual Labs: Amrita Laboratories Universalizing Education (</a:t>
            </a:r>
            <a:r>
              <a:rPr lang="en-US" sz="1200" dirty="0"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https://vlab.amrita.edu/</a:t>
            </a:r>
            <a:r>
              <a:rPr lang="en-US" sz="1200" dirty="0">
                <a:ea typeface="+mn-lt"/>
                <a:cs typeface="+mn-lt"/>
              </a:rPr>
              <a:t>) and Jagadish Chandra Bose Research Organization (</a:t>
            </a:r>
            <a:r>
              <a:rPr lang="en-US" sz="1200" dirty="0"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https://www.jcbrolabs.org/</a:t>
            </a:r>
            <a:r>
              <a:rPr lang="en-US" sz="1200" dirty="0">
                <a:ea typeface="+mn-lt"/>
                <a:cs typeface="+mn-lt"/>
              </a:rPr>
              <a:t>)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Other Community Sources: Python Documentations, Stack Overflow, Geeks For Geeks, YouTube</a:t>
            </a:r>
            <a:endParaRPr lang="en-US" sz="1200" dirty="0"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1846B44-CC57-4782-9BCF-15D35ED2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19" name="Picture 6" descr="Logo&#10;&#10;Description automatically generated">
            <a:extLst>
              <a:ext uri="{FF2B5EF4-FFF2-40B4-BE49-F238E27FC236}">
                <a16:creationId xmlns:a16="http://schemas.microsoft.com/office/drawing/2014/main" id="{DE07461F-541C-4622-B4A2-CC5E6F616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6435" y="-3689"/>
            <a:ext cx="628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7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815</Words>
  <Application>Microsoft Office PowerPoint</Application>
  <PresentationFormat>Widescreen</PresentationFormat>
  <Paragraphs>70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Virtual Radio Broadcasting</vt:lpstr>
      <vt:lpstr>Group C – Team 4</vt:lpstr>
      <vt:lpstr>Objectives</vt:lpstr>
      <vt:lpstr>System Description with Application</vt:lpstr>
      <vt:lpstr>Methodology</vt:lpstr>
      <vt:lpstr>Simulation Results</vt:lpstr>
      <vt:lpstr>Conclusion and Future Prospects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SANTOSH - [CB.EN.U4CCE20053]</dc:creator>
  <cp:keywords>GROUP C - TEAM 4</cp:keywords>
  <cp:lastModifiedBy>SANTOSH - [CB.EN.U4CCE20053]</cp:lastModifiedBy>
  <cp:revision>324</cp:revision>
  <dcterms:created xsi:type="dcterms:W3CDTF">2022-01-01T09:42:38Z</dcterms:created>
  <dcterms:modified xsi:type="dcterms:W3CDTF">2022-01-04T02:00:16Z</dcterms:modified>
</cp:coreProperties>
</file>